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sldIdLst>
    <p:sldId id="256" r:id="rId2"/>
    <p:sldId id="257" r:id="rId3"/>
    <p:sldId id="268" r:id="rId4"/>
    <p:sldId id="270" r:id="rId5"/>
    <p:sldId id="260" r:id="rId6"/>
    <p:sldId id="273" r:id="rId7"/>
    <p:sldId id="290" r:id="rId8"/>
    <p:sldId id="282" r:id="rId9"/>
    <p:sldId id="294" r:id="rId10"/>
    <p:sldId id="295" r:id="rId11"/>
    <p:sldId id="291" r:id="rId12"/>
    <p:sldId id="281" r:id="rId13"/>
    <p:sldId id="288" r:id="rId14"/>
    <p:sldId id="283" r:id="rId15"/>
    <p:sldId id="278" r:id="rId16"/>
    <p:sldId id="284" r:id="rId17"/>
    <p:sldId id="292" r:id="rId18"/>
    <p:sldId id="293" r:id="rId19"/>
    <p:sldId id="289" r:id="rId20"/>
    <p:sldId id="279" r:id="rId21"/>
    <p:sldId id="285"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2F00460A-8DED-4EC0-9527-5E7340344341}">
          <p14:sldIdLst>
            <p14:sldId id="256"/>
            <p14:sldId id="257"/>
            <p14:sldId id="268"/>
            <p14:sldId id="270"/>
            <p14:sldId id="260"/>
            <p14:sldId id="273"/>
            <p14:sldId id="290"/>
            <p14:sldId id="282"/>
            <p14:sldId id="294"/>
          </p14:sldIdLst>
        </p14:section>
        <p14:section name="Section sans titre" id="{10A2AC16-9002-4548-B8EA-4AE357A49D43}">
          <p14:sldIdLst>
            <p14:sldId id="295"/>
            <p14:sldId id="291"/>
            <p14:sldId id="281"/>
            <p14:sldId id="288"/>
            <p14:sldId id="283"/>
            <p14:sldId id="278"/>
            <p14:sldId id="284"/>
            <p14:sldId id="292"/>
            <p14:sldId id="293"/>
            <p14:sldId id="289"/>
            <p14:sldId id="279"/>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a:srgbClr val="00CC99"/>
    <a:srgbClr val="FFCC99"/>
    <a:srgbClr val="FF6600"/>
    <a:srgbClr val="339966"/>
    <a:srgbClr val="00CC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7AED4-71C5-4B42-B528-DDB97D632247}" v="657" dt="2024-01-01T22:44:01.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10" autoAdjust="0"/>
    <p:restoredTop sz="94660"/>
  </p:normalViewPr>
  <p:slideViewPr>
    <p:cSldViewPr snapToGrid="0">
      <p:cViewPr>
        <p:scale>
          <a:sx n="100" d="100"/>
          <a:sy n="100" d="100"/>
        </p:scale>
        <p:origin x="2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osotis _13" userId="d3757a171cf8daaf" providerId="LiveId" clId="{35C7AED4-71C5-4B42-B528-DDB97D632247}"/>
    <pc:docChg chg="undo redo custSel addSld delSld modSld sldOrd addSection modSection">
      <pc:chgData name="Myosotis _13" userId="d3757a171cf8daaf" providerId="LiveId" clId="{35C7AED4-71C5-4B42-B528-DDB97D632247}" dt="2024-01-01T23:04:12.801" v="19079" actId="255"/>
      <pc:docMkLst>
        <pc:docMk/>
      </pc:docMkLst>
      <pc:sldChg chg="addSp delSp modSp mod addAnim delAnim setClrOvrMap">
        <pc:chgData name="Myosotis _13" userId="d3757a171cf8daaf" providerId="LiveId" clId="{35C7AED4-71C5-4B42-B528-DDB97D632247}" dt="2024-01-01T18:17:21.193" v="15207" actId="26606"/>
        <pc:sldMkLst>
          <pc:docMk/>
          <pc:sldMk cId="4022970305" sldId="256"/>
        </pc:sldMkLst>
        <pc:spChg chg="mod">
          <ac:chgData name="Myosotis _13" userId="d3757a171cf8daaf" providerId="LiveId" clId="{35C7AED4-71C5-4B42-B528-DDB97D632247}" dt="2024-01-01T18:17:21.193" v="15207" actId="26606"/>
          <ac:spMkLst>
            <pc:docMk/>
            <pc:sldMk cId="4022970305" sldId="256"/>
            <ac:spMk id="2" creationId="{2B11C0CE-4F8A-5122-8255-1F42B7957D82}"/>
          </ac:spMkLst>
        </pc:spChg>
        <pc:spChg chg="del mod">
          <ac:chgData name="Myosotis _13" userId="d3757a171cf8daaf" providerId="LiveId" clId="{35C7AED4-71C5-4B42-B528-DDB97D632247}" dt="2024-01-01T18:04:23.209" v="14977" actId="478"/>
          <ac:spMkLst>
            <pc:docMk/>
            <pc:sldMk cId="4022970305" sldId="256"/>
            <ac:spMk id="3" creationId="{55838614-EFB3-45D1-A5C7-A3C0D80B50B3}"/>
          </ac:spMkLst>
        </pc:spChg>
        <pc:spChg chg="add mod">
          <ac:chgData name="Myosotis _13" userId="d3757a171cf8daaf" providerId="LiveId" clId="{35C7AED4-71C5-4B42-B528-DDB97D632247}" dt="2024-01-01T18:17:21.193" v="15207" actId="26606"/>
          <ac:spMkLst>
            <pc:docMk/>
            <pc:sldMk cId="4022970305" sldId="256"/>
            <ac:spMk id="6" creationId="{388397E7-A412-B4A1-90FA-917135624359}"/>
          </ac:spMkLst>
        </pc:spChg>
        <pc:spChg chg="add del">
          <ac:chgData name="Myosotis _13" userId="d3757a171cf8daaf" providerId="LiveId" clId="{35C7AED4-71C5-4B42-B528-DDB97D632247}" dt="2024-01-01T18:17:21.193" v="15207" actId="26606"/>
          <ac:spMkLst>
            <pc:docMk/>
            <pc:sldMk cId="4022970305" sldId="256"/>
            <ac:spMk id="62" creationId="{4AA13AD3-0A4F-475A-BEBB-DEEFF5C096C3}"/>
          </ac:spMkLst>
        </pc:spChg>
        <pc:spChg chg="add del">
          <ac:chgData name="Myosotis _13" userId="d3757a171cf8daaf" providerId="LiveId" clId="{35C7AED4-71C5-4B42-B528-DDB97D632247}" dt="2024-01-01T18:17:21.181" v="15206" actId="26606"/>
          <ac:spMkLst>
            <pc:docMk/>
            <pc:sldMk cId="4022970305" sldId="256"/>
            <ac:spMk id="67" creationId="{4AA13AD3-0A4F-475A-BEBB-DEEFF5C096C3}"/>
          </ac:spMkLst>
        </pc:spChg>
        <pc:spChg chg="add del">
          <ac:chgData name="Myosotis _13" userId="d3757a171cf8daaf" providerId="LiveId" clId="{35C7AED4-71C5-4B42-B528-DDB97D632247}" dt="2024-01-01T18:17:21.181" v="15206" actId="26606"/>
          <ac:spMkLst>
            <pc:docMk/>
            <pc:sldMk cId="4022970305" sldId="256"/>
            <ac:spMk id="69" creationId="{1C2F3FA0-960A-435A-AC72-8ADCBF50F7D2}"/>
          </ac:spMkLst>
        </pc:spChg>
        <pc:spChg chg="add">
          <ac:chgData name="Myosotis _13" userId="d3757a171cf8daaf" providerId="LiveId" clId="{35C7AED4-71C5-4B42-B528-DDB97D632247}" dt="2024-01-01T18:17:21.193" v="15207" actId="26606"/>
          <ac:spMkLst>
            <pc:docMk/>
            <pc:sldMk cId="4022970305" sldId="256"/>
            <ac:spMk id="71" creationId="{4AA13AD3-0A4F-475A-BEBB-DEEFF5C096C3}"/>
          </ac:spMkLst>
        </pc:spChg>
        <pc:spChg chg="add">
          <ac:chgData name="Myosotis _13" userId="d3757a171cf8daaf" providerId="LiveId" clId="{35C7AED4-71C5-4B42-B528-DDB97D632247}" dt="2024-01-01T18:17:21.193" v="15207" actId="26606"/>
          <ac:spMkLst>
            <pc:docMk/>
            <pc:sldMk cId="4022970305" sldId="256"/>
            <ac:spMk id="72" creationId="{5816E978-1809-4EE5-9DFC-90ECA301A7BA}"/>
          </ac:spMkLst>
        </pc:spChg>
        <pc:picChg chg="mod">
          <ac:chgData name="Myosotis _13" userId="d3757a171cf8daaf" providerId="LiveId" clId="{35C7AED4-71C5-4B42-B528-DDB97D632247}" dt="2024-01-01T18:17:21.193" v="15207" actId="26606"/>
          <ac:picMkLst>
            <pc:docMk/>
            <pc:sldMk cId="4022970305" sldId="256"/>
            <ac:picMk id="4" creationId="{42005489-DC84-327A-D980-C89D67F7AD63}"/>
          </ac:picMkLst>
        </pc:picChg>
      </pc:sldChg>
      <pc:sldChg chg="addSp delSp modSp mod setBg setClrOvrMap delDesignElem chgLayout">
        <pc:chgData name="Myosotis _13" userId="d3757a171cf8daaf" providerId="LiveId" clId="{35C7AED4-71C5-4B42-B528-DDB97D632247}" dt="2024-01-01T18:33:37.615" v="15372"/>
        <pc:sldMkLst>
          <pc:docMk/>
          <pc:sldMk cId="3447170330" sldId="257"/>
        </pc:sldMkLst>
        <pc:spChg chg="del mod ord">
          <ac:chgData name="Myosotis _13" userId="d3757a171cf8daaf" providerId="LiveId" clId="{35C7AED4-71C5-4B42-B528-DDB97D632247}" dt="2024-01-01T18:20:08.544" v="15251" actId="478"/>
          <ac:spMkLst>
            <pc:docMk/>
            <pc:sldMk cId="3447170330" sldId="257"/>
            <ac:spMk id="2" creationId="{69B9C9E5-92BB-F5A5-B446-1520730E2549}"/>
          </ac:spMkLst>
        </pc:spChg>
        <pc:spChg chg="add mod">
          <ac:chgData name="Myosotis _13" userId="d3757a171cf8daaf" providerId="LiveId" clId="{35C7AED4-71C5-4B42-B528-DDB97D632247}" dt="2024-01-01T18:24:20.149" v="15277" actId="1076"/>
          <ac:spMkLst>
            <pc:docMk/>
            <pc:sldMk cId="3447170330" sldId="257"/>
            <ac:spMk id="3" creationId="{2A7D715E-CDAF-5400-A95E-C1608CDE0DEB}"/>
          </ac:spMkLst>
        </pc:spChg>
        <pc:spChg chg="del mod">
          <ac:chgData name="Myosotis _13" userId="d3757a171cf8daaf" providerId="LiveId" clId="{35C7AED4-71C5-4B42-B528-DDB97D632247}" dt="2024-01-01T18:08:10.323" v="15070" actId="26606"/>
          <ac:spMkLst>
            <pc:docMk/>
            <pc:sldMk cId="3447170330" sldId="257"/>
            <ac:spMk id="4" creationId="{DA1AD135-96DF-CAD6-233C-23DCD42BAE2D}"/>
          </ac:spMkLst>
        </pc:spChg>
        <pc:spChg chg="add mod">
          <ac:chgData name="Myosotis _13" userId="d3757a171cf8daaf" providerId="LiveId" clId="{35C7AED4-71C5-4B42-B528-DDB97D632247}" dt="2024-01-01T18:24:28.237" v="15278" actId="255"/>
          <ac:spMkLst>
            <pc:docMk/>
            <pc:sldMk cId="3447170330" sldId="257"/>
            <ac:spMk id="7" creationId="{8C503BA7-3346-A664-E351-650EBF8114E4}"/>
          </ac:spMkLst>
        </pc:spChg>
        <pc:spChg chg="add del">
          <ac:chgData name="Myosotis _13" userId="d3757a171cf8daaf" providerId="LiveId" clId="{35C7AED4-71C5-4B42-B528-DDB97D632247}" dt="2024-01-01T18:15:04.246" v="15184" actId="700"/>
          <ac:spMkLst>
            <pc:docMk/>
            <pc:sldMk cId="3447170330" sldId="257"/>
            <ac:spMk id="10" creationId="{1D153959-30FA-4987-A094-7243641F474B}"/>
          </ac:spMkLst>
        </pc:spChg>
        <pc:spChg chg="add del">
          <ac:chgData name="Myosotis _13" userId="d3757a171cf8daaf" providerId="LiveId" clId="{35C7AED4-71C5-4B42-B528-DDB97D632247}" dt="2024-01-01T18:15:04.246" v="15184" actId="700"/>
          <ac:spMkLst>
            <pc:docMk/>
            <pc:sldMk cId="3447170330" sldId="257"/>
            <ac:spMk id="12" creationId="{EB6D1D7F-141C-4D8E-BFBA-D95B68E16385}"/>
          </ac:spMkLst>
        </pc:spChg>
        <pc:spChg chg="add del">
          <ac:chgData name="Myosotis _13" userId="d3757a171cf8daaf" providerId="LiveId" clId="{35C7AED4-71C5-4B42-B528-DDB97D632247}" dt="2024-01-01T18:15:04.246" v="15184" actId="700"/>
          <ac:spMkLst>
            <pc:docMk/>
            <pc:sldMk cId="3447170330" sldId="257"/>
            <ac:spMk id="14" creationId="{27248369-464E-49D1-91FC-BC34A50A66D2}"/>
          </ac:spMkLst>
        </pc:spChg>
        <pc:graphicFrameChg chg="add mod modGraphic">
          <ac:chgData name="Myosotis _13" userId="d3757a171cf8daaf" providerId="LiveId" clId="{35C7AED4-71C5-4B42-B528-DDB97D632247}" dt="2024-01-01T18:33:37.615" v="15372"/>
          <ac:graphicFrameMkLst>
            <pc:docMk/>
            <pc:sldMk cId="3447170330" sldId="257"/>
            <ac:graphicFrameMk id="16" creationId="{94024DA2-4430-7D6F-ADB8-1AF5D5D1756D}"/>
          </ac:graphicFrameMkLst>
        </pc:graphicFrameChg>
        <pc:picChg chg="add del mod ord">
          <ac:chgData name="Myosotis _13" userId="d3757a171cf8daaf" providerId="LiveId" clId="{35C7AED4-71C5-4B42-B528-DDB97D632247}" dt="2024-01-01T18:18:58.079" v="15218" actId="478"/>
          <ac:picMkLst>
            <pc:docMk/>
            <pc:sldMk cId="3447170330" sldId="257"/>
            <ac:picMk id="5" creationId="{809EB7A8-AAD5-F852-0E39-56AB59DC6842}"/>
          </ac:picMkLst>
        </pc:picChg>
        <pc:picChg chg="add del mod">
          <ac:chgData name="Myosotis _13" userId="d3757a171cf8daaf" providerId="LiveId" clId="{35C7AED4-71C5-4B42-B528-DDB97D632247}" dt="2024-01-01T18:18:11.860" v="15212" actId="478"/>
          <ac:picMkLst>
            <pc:docMk/>
            <pc:sldMk cId="3447170330" sldId="257"/>
            <ac:picMk id="6" creationId="{8750C47B-C881-2D17-4269-ACD808262593}"/>
          </ac:picMkLst>
        </pc:picChg>
        <pc:picChg chg="add del mod ord">
          <ac:chgData name="Myosotis _13" userId="d3757a171cf8daaf" providerId="LiveId" clId="{35C7AED4-71C5-4B42-B528-DDB97D632247}" dt="2024-01-01T18:26:00.246" v="15286" actId="478"/>
          <ac:picMkLst>
            <pc:docMk/>
            <pc:sldMk cId="3447170330" sldId="257"/>
            <ac:picMk id="9" creationId="{AF2AA889-92B0-2D0C-8AFA-841BE9DFAF3C}"/>
          </ac:picMkLst>
        </pc:picChg>
        <pc:picChg chg="add del mod">
          <ac:chgData name="Myosotis _13" userId="d3757a171cf8daaf" providerId="LiveId" clId="{35C7AED4-71C5-4B42-B528-DDB97D632247}" dt="2024-01-01T18:27:04.879" v="15296" actId="478"/>
          <ac:picMkLst>
            <pc:docMk/>
            <pc:sldMk cId="3447170330" sldId="257"/>
            <ac:picMk id="13" creationId="{DFEE41B4-E27A-7BDA-94D9-7FD9059FA3FF}"/>
          </ac:picMkLst>
        </pc:picChg>
        <pc:picChg chg="add mod">
          <ac:chgData name="Myosotis _13" userId="d3757a171cf8daaf" providerId="LiveId" clId="{35C7AED4-71C5-4B42-B528-DDB97D632247}" dt="2024-01-01T18:27:22.778" v="15300" actId="1076"/>
          <ac:picMkLst>
            <pc:docMk/>
            <pc:sldMk cId="3447170330" sldId="257"/>
            <ac:picMk id="17" creationId="{45813A36-0C95-66BB-9615-183DB818797F}"/>
          </ac:picMkLst>
        </pc:picChg>
      </pc:sldChg>
      <pc:sldChg chg="addSp delSp modSp new del mod ord modClrScheme chgLayout">
        <pc:chgData name="Myosotis _13" userId="d3757a171cf8daaf" providerId="LiveId" clId="{35C7AED4-71C5-4B42-B528-DDB97D632247}" dt="2024-01-01T17:48:18.151" v="14968" actId="47"/>
        <pc:sldMkLst>
          <pc:docMk/>
          <pc:sldMk cId="2748025781" sldId="258"/>
        </pc:sldMkLst>
        <pc:spChg chg="del mod ord">
          <ac:chgData name="Myosotis _13" userId="d3757a171cf8daaf" providerId="LiveId" clId="{35C7AED4-71C5-4B42-B528-DDB97D632247}" dt="2023-12-18T08:23:22.781" v="623" actId="478"/>
          <ac:spMkLst>
            <pc:docMk/>
            <pc:sldMk cId="2748025781" sldId="258"/>
            <ac:spMk id="2" creationId="{6D7CFB36-C87C-8481-2F20-B3CE7B2CF3F0}"/>
          </ac:spMkLst>
        </pc:spChg>
        <pc:spChg chg="add del">
          <ac:chgData name="Myosotis _13" userId="d3757a171cf8daaf" providerId="LiveId" clId="{35C7AED4-71C5-4B42-B528-DDB97D632247}" dt="2023-12-18T07:47:30.720" v="28" actId="478"/>
          <ac:spMkLst>
            <pc:docMk/>
            <pc:sldMk cId="2748025781" sldId="258"/>
            <ac:spMk id="4" creationId="{63637546-B50E-D3D7-3E4E-8C180FAF9168}"/>
          </ac:spMkLst>
        </pc:spChg>
        <pc:spChg chg="add mod">
          <ac:chgData name="Myosotis _13" userId="d3757a171cf8daaf" providerId="LiveId" clId="{35C7AED4-71C5-4B42-B528-DDB97D632247}" dt="2023-12-18T07:56:03.585" v="190" actId="207"/>
          <ac:spMkLst>
            <pc:docMk/>
            <pc:sldMk cId="2748025781" sldId="258"/>
            <ac:spMk id="5" creationId="{8EAB0FB4-0480-240D-025B-6494F7FCB15E}"/>
          </ac:spMkLst>
        </pc:spChg>
        <pc:spChg chg="add mod">
          <ac:chgData name="Myosotis _13" userId="d3757a171cf8daaf" providerId="LiveId" clId="{35C7AED4-71C5-4B42-B528-DDB97D632247}" dt="2023-12-18T07:56:05.388" v="191" actId="207"/>
          <ac:spMkLst>
            <pc:docMk/>
            <pc:sldMk cId="2748025781" sldId="258"/>
            <ac:spMk id="6" creationId="{8571F017-C930-3C8F-3A69-87BFE29D405D}"/>
          </ac:spMkLst>
        </pc:spChg>
        <pc:spChg chg="add del mod">
          <ac:chgData name="Myosotis _13" userId="d3757a171cf8daaf" providerId="LiveId" clId="{35C7AED4-71C5-4B42-B528-DDB97D632247}" dt="2023-12-18T07:48:30.935" v="41" actId="478"/>
          <ac:spMkLst>
            <pc:docMk/>
            <pc:sldMk cId="2748025781" sldId="258"/>
            <ac:spMk id="7" creationId="{7DCB31E8-A96E-4C80-2BA1-5186BC356131}"/>
          </ac:spMkLst>
        </pc:spChg>
        <pc:spChg chg="add mod">
          <ac:chgData name="Myosotis _13" userId="d3757a171cf8daaf" providerId="LiveId" clId="{35C7AED4-71C5-4B42-B528-DDB97D632247}" dt="2023-12-18T07:51:36.167" v="71" actId="207"/>
          <ac:spMkLst>
            <pc:docMk/>
            <pc:sldMk cId="2748025781" sldId="258"/>
            <ac:spMk id="8" creationId="{0ED362CF-4F57-58F5-0FD7-F2D10DF7F27D}"/>
          </ac:spMkLst>
        </pc:spChg>
        <pc:spChg chg="add mod">
          <ac:chgData name="Myosotis _13" userId="d3757a171cf8daaf" providerId="LiveId" clId="{35C7AED4-71C5-4B42-B528-DDB97D632247}" dt="2023-12-18T07:51:38.212" v="72" actId="207"/>
          <ac:spMkLst>
            <pc:docMk/>
            <pc:sldMk cId="2748025781" sldId="258"/>
            <ac:spMk id="9" creationId="{95952565-67B0-0F7E-C20C-22CD37BA507D}"/>
          </ac:spMkLst>
        </pc:spChg>
        <pc:spChg chg="add mod">
          <ac:chgData name="Myosotis _13" userId="d3757a171cf8daaf" providerId="LiveId" clId="{35C7AED4-71C5-4B42-B528-DDB97D632247}" dt="2023-12-18T07:51:40.178" v="73" actId="207"/>
          <ac:spMkLst>
            <pc:docMk/>
            <pc:sldMk cId="2748025781" sldId="258"/>
            <ac:spMk id="10" creationId="{75D2786F-394D-7343-BDC6-963EAA56E97B}"/>
          </ac:spMkLst>
        </pc:spChg>
        <pc:spChg chg="add mod">
          <ac:chgData name="Myosotis _13" userId="d3757a171cf8daaf" providerId="LiveId" clId="{35C7AED4-71C5-4B42-B528-DDB97D632247}" dt="2023-12-18T08:05:14.383" v="224" actId="1076"/>
          <ac:spMkLst>
            <pc:docMk/>
            <pc:sldMk cId="2748025781" sldId="258"/>
            <ac:spMk id="15" creationId="{84884274-06B3-D099-AF41-63FFEBE13FB0}"/>
          </ac:spMkLst>
        </pc:spChg>
        <pc:spChg chg="add mod">
          <ac:chgData name="Myosotis _13" userId="d3757a171cf8daaf" providerId="LiveId" clId="{35C7AED4-71C5-4B42-B528-DDB97D632247}" dt="2023-12-18T08:45:20.646" v="838" actId="207"/>
          <ac:spMkLst>
            <pc:docMk/>
            <pc:sldMk cId="2748025781" sldId="258"/>
            <ac:spMk id="24" creationId="{79F7C709-BB2F-B186-C869-81D24D503E02}"/>
          </ac:spMkLst>
        </pc:spChg>
        <pc:spChg chg="add mod">
          <ac:chgData name="Myosotis _13" userId="d3757a171cf8daaf" providerId="LiveId" clId="{35C7AED4-71C5-4B42-B528-DDB97D632247}" dt="2023-12-18T08:45:23.401" v="839" actId="207"/>
          <ac:spMkLst>
            <pc:docMk/>
            <pc:sldMk cId="2748025781" sldId="258"/>
            <ac:spMk id="25" creationId="{04C7F032-CD13-E8A0-FDDA-7A0FBCFD5051}"/>
          </ac:spMkLst>
        </pc:spChg>
        <pc:spChg chg="add mod">
          <ac:chgData name="Myosotis _13" userId="d3757a171cf8daaf" providerId="LiveId" clId="{35C7AED4-71C5-4B42-B528-DDB97D632247}" dt="2023-12-18T08:45:26.106" v="840" actId="207"/>
          <ac:spMkLst>
            <pc:docMk/>
            <pc:sldMk cId="2748025781" sldId="258"/>
            <ac:spMk id="26" creationId="{DC1CC656-B924-7F37-AC33-7B7A0137060D}"/>
          </ac:spMkLst>
        </pc:spChg>
        <pc:spChg chg="add mod">
          <ac:chgData name="Myosotis _13" userId="d3757a171cf8daaf" providerId="LiveId" clId="{35C7AED4-71C5-4B42-B528-DDB97D632247}" dt="2023-12-18T08:05:29.311" v="244" actId="20577"/>
          <ac:spMkLst>
            <pc:docMk/>
            <pc:sldMk cId="2748025781" sldId="258"/>
            <ac:spMk id="27" creationId="{579D4CD4-A9C1-2DBB-9DC2-6C071A029CFB}"/>
          </ac:spMkLst>
        </pc:spChg>
        <pc:spChg chg="add mod">
          <ac:chgData name="Myosotis _13" userId="d3757a171cf8daaf" providerId="LiveId" clId="{35C7AED4-71C5-4B42-B528-DDB97D632247}" dt="2023-12-18T08:10:44.460" v="387" actId="207"/>
          <ac:spMkLst>
            <pc:docMk/>
            <pc:sldMk cId="2748025781" sldId="258"/>
            <ac:spMk id="31" creationId="{55E82D3D-70A3-2DF8-DE22-F3E971A8D6FB}"/>
          </ac:spMkLst>
        </pc:spChg>
        <pc:spChg chg="add mod">
          <ac:chgData name="Myosotis _13" userId="d3757a171cf8daaf" providerId="LiveId" clId="{35C7AED4-71C5-4B42-B528-DDB97D632247}" dt="2023-12-18T08:10:35.421" v="386" actId="120"/>
          <ac:spMkLst>
            <pc:docMk/>
            <pc:sldMk cId="2748025781" sldId="258"/>
            <ac:spMk id="32" creationId="{0C870EC0-281C-CD31-A780-ED60D0850A6D}"/>
          </ac:spMkLst>
        </pc:spChg>
        <pc:spChg chg="add mod">
          <ac:chgData name="Myosotis _13" userId="d3757a171cf8daaf" providerId="LiveId" clId="{35C7AED4-71C5-4B42-B528-DDB97D632247}" dt="2023-12-18T08:12:19.917" v="462" actId="207"/>
          <ac:spMkLst>
            <pc:docMk/>
            <pc:sldMk cId="2748025781" sldId="258"/>
            <ac:spMk id="33" creationId="{028EB53D-A068-DD98-6A2E-8E5A080727AB}"/>
          </ac:spMkLst>
        </pc:spChg>
        <pc:spChg chg="add mod">
          <ac:chgData name="Myosotis _13" userId="d3757a171cf8daaf" providerId="LiveId" clId="{35C7AED4-71C5-4B42-B528-DDB97D632247}" dt="2023-12-18T08:12:22.475" v="463" actId="207"/>
          <ac:spMkLst>
            <pc:docMk/>
            <pc:sldMk cId="2748025781" sldId="258"/>
            <ac:spMk id="34" creationId="{C88C29D4-91F3-2943-1FF0-05897EB8B789}"/>
          </ac:spMkLst>
        </pc:spChg>
        <pc:spChg chg="add mod">
          <ac:chgData name="Myosotis _13" userId="d3757a171cf8daaf" providerId="LiveId" clId="{35C7AED4-71C5-4B42-B528-DDB97D632247}" dt="2023-12-18T08:12:25.104" v="464" actId="207"/>
          <ac:spMkLst>
            <pc:docMk/>
            <pc:sldMk cId="2748025781" sldId="258"/>
            <ac:spMk id="35" creationId="{F30FF690-779C-2901-0FFE-659732FA86D0}"/>
          </ac:spMkLst>
        </pc:spChg>
        <pc:spChg chg="add mod">
          <ac:chgData name="Myosotis _13" userId="d3757a171cf8daaf" providerId="LiveId" clId="{35C7AED4-71C5-4B42-B528-DDB97D632247}" dt="2023-12-18T08:45:29.219" v="841" actId="207"/>
          <ac:spMkLst>
            <pc:docMk/>
            <pc:sldMk cId="2748025781" sldId="258"/>
            <ac:spMk id="52" creationId="{B2FEFED3-B6AC-9B15-088D-38F4BBABA46F}"/>
          </ac:spMkLst>
        </pc:spChg>
        <pc:spChg chg="add mod">
          <ac:chgData name="Myosotis _13" userId="d3757a171cf8daaf" providerId="LiveId" clId="{35C7AED4-71C5-4B42-B528-DDB97D632247}" dt="2023-12-18T08:45:32.107" v="842" actId="207"/>
          <ac:spMkLst>
            <pc:docMk/>
            <pc:sldMk cId="2748025781" sldId="258"/>
            <ac:spMk id="53" creationId="{389E96DF-AC8D-C765-E871-6BA94B207DDD}"/>
          </ac:spMkLst>
        </pc:spChg>
        <pc:spChg chg="add mod">
          <ac:chgData name="Myosotis _13" userId="d3757a171cf8daaf" providerId="LiveId" clId="{35C7AED4-71C5-4B42-B528-DDB97D632247}" dt="2023-12-18T08:45:35.048" v="843" actId="207"/>
          <ac:spMkLst>
            <pc:docMk/>
            <pc:sldMk cId="2748025781" sldId="258"/>
            <ac:spMk id="54" creationId="{5C399109-6192-B91D-593B-999E9EDFB6A8}"/>
          </ac:spMkLst>
        </pc:spChg>
        <pc:spChg chg="add mod">
          <ac:chgData name="Myosotis _13" userId="d3757a171cf8daaf" providerId="LiveId" clId="{35C7AED4-71C5-4B42-B528-DDB97D632247}" dt="2023-12-18T08:23:40.480" v="662" actId="1076"/>
          <ac:spMkLst>
            <pc:docMk/>
            <pc:sldMk cId="2748025781" sldId="258"/>
            <ac:spMk id="69" creationId="{CB131450-E56F-6AC4-2EBF-7028FBB00E6D}"/>
          </ac:spMkLst>
        </pc:spChg>
        <pc:spChg chg="add del mod">
          <ac:chgData name="Myosotis _13" userId="d3757a171cf8daaf" providerId="LiveId" clId="{35C7AED4-71C5-4B42-B528-DDB97D632247}" dt="2023-12-18T08:30:39.820" v="674" actId="478"/>
          <ac:spMkLst>
            <pc:docMk/>
            <pc:sldMk cId="2748025781" sldId="258"/>
            <ac:spMk id="70" creationId="{C5A2C1ED-E512-C180-F097-2F009756B03C}"/>
          </ac:spMkLst>
        </pc:spChg>
        <pc:spChg chg="add mod">
          <ac:chgData name="Myosotis _13" userId="d3757a171cf8daaf" providerId="LiveId" clId="{35C7AED4-71C5-4B42-B528-DDB97D632247}" dt="2023-12-18T08:37:04.897" v="805" actId="20577"/>
          <ac:spMkLst>
            <pc:docMk/>
            <pc:sldMk cId="2748025781" sldId="258"/>
            <ac:spMk id="71" creationId="{039DE075-18AA-8C67-4F6B-6E08211B6341}"/>
          </ac:spMkLst>
        </pc:spChg>
        <pc:spChg chg="add mod">
          <ac:chgData name="Myosotis _13" userId="d3757a171cf8daaf" providerId="LiveId" clId="{35C7AED4-71C5-4B42-B528-DDB97D632247}" dt="2023-12-18T08:49:46.595" v="850" actId="207"/>
          <ac:spMkLst>
            <pc:docMk/>
            <pc:sldMk cId="2748025781" sldId="258"/>
            <ac:spMk id="72" creationId="{80D1DFCD-D5F6-DDFD-F1FA-BA738BD20984}"/>
          </ac:spMkLst>
        </pc:spChg>
        <pc:spChg chg="add mod">
          <ac:chgData name="Myosotis _13" userId="d3757a171cf8daaf" providerId="LiveId" clId="{35C7AED4-71C5-4B42-B528-DDB97D632247}" dt="2023-12-18T08:52:11.335" v="865" actId="207"/>
          <ac:spMkLst>
            <pc:docMk/>
            <pc:sldMk cId="2748025781" sldId="258"/>
            <ac:spMk id="73" creationId="{50F2F681-B6A3-DFE4-6B62-BAB84C14A138}"/>
          </ac:spMkLst>
        </pc:spChg>
        <pc:spChg chg="add mod">
          <ac:chgData name="Myosotis _13" userId="d3757a171cf8daaf" providerId="LiveId" clId="{35C7AED4-71C5-4B42-B528-DDB97D632247}" dt="2023-12-18T08:51:31.681" v="858" actId="1076"/>
          <ac:spMkLst>
            <pc:docMk/>
            <pc:sldMk cId="2748025781" sldId="258"/>
            <ac:spMk id="74" creationId="{E1CB20F4-75C4-BCAD-CF65-EFED96F7759D}"/>
          </ac:spMkLst>
        </pc:spChg>
        <pc:graphicFrameChg chg="add del modGraphic">
          <ac:chgData name="Myosotis _13" userId="d3757a171cf8daaf" providerId="LiveId" clId="{35C7AED4-71C5-4B42-B528-DDB97D632247}" dt="2023-12-18T07:46:59.428" v="2" actId="478"/>
          <ac:graphicFrameMkLst>
            <pc:docMk/>
            <pc:sldMk cId="2748025781" sldId="258"/>
            <ac:graphicFrameMk id="3" creationId="{48CBA0A5-0FBA-5EDD-F6EA-C7D878DEE668}"/>
          </ac:graphicFrameMkLst>
        </pc:graphicFrameChg>
        <pc:picChg chg="add mod">
          <ac:chgData name="Myosotis _13" userId="d3757a171cf8daaf" providerId="LiveId" clId="{35C7AED4-71C5-4B42-B528-DDB97D632247}" dt="2023-12-18T07:52:17.159" v="75" actId="1076"/>
          <ac:picMkLst>
            <pc:docMk/>
            <pc:sldMk cId="2748025781" sldId="258"/>
            <ac:picMk id="12" creationId="{34249785-37E2-C517-A44C-9940B29B7B6A}"/>
          </ac:picMkLst>
        </pc:picChg>
        <pc:picChg chg="add mod">
          <ac:chgData name="Myosotis _13" userId="d3757a171cf8daaf" providerId="LiveId" clId="{35C7AED4-71C5-4B42-B528-DDB97D632247}" dt="2023-12-18T08:49:21.616" v="848" actId="207"/>
          <ac:picMkLst>
            <pc:docMk/>
            <pc:sldMk cId="2748025781" sldId="258"/>
            <ac:picMk id="76" creationId="{1B1DB361-E0E2-0775-B018-E0489FF028B8}"/>
          </ac:picMkLst>
        </pc:picChg>
        <pc:picChg chg="add mod">
          <ac:chgData name="Myosotis _13" userId="d3757a171cf8daaf" providerId="LiveId" clId="{35C7AED4-71C5-4B42-B528-DDB97D632247}" dt="2023-12-18T08:51:18.391" v="854" actId="207"/>
          <ac:picMkLst>
            <pc:docMk/>
            <pc:sldMk cId="2748025781" sldId="258"/>
            <ac:picMk id="78" creationId="{CA53D331-1D0C-3CD7-41CE-234AB45DBA0F}"/>
          </ac:picMkLst>
        </pc:picChg>
        <pc:cxnChg chg="add mod">
          <ac:chgData name="Myosotis _13" userId="d3757a171cf8daaf" providerId="LiveId" clId="{35C7AED4-71C5-4B42-B528-DDB97D632247}" dt="2023-12-18T07:53:03.296" v="107" actId="14100"/>
          <ac:cxnSpMkLst>
            <pc:docMk/>
            <pc:sldMk cId="2748025781" sldId="258"/>
            <ac:cxnSpMk id="14" creationId="{0168730C-862D-A4AB-4A10-22AEF36B3AD1}"/>
          </ac:cxnSpMkLst>
        </pc:cxnChg>
        <pc:cxnChg chg="add">
          <ac:chgData name="Myosotis _13" userId="d3757a171cf8daaf" providerId="LiveId" clId="{35C7AED4-71C5-4B42-B528-DDB97D632247}" dt="2023-12-18T07:53:09.659" v="108" actId="11529"/>
          <ac:cxnSpMkLst>
            <pc:docMk/>
            <pc:sldMk cId="2748025781" sldId="258"/>
            <ac:cxnSpMk id="18" creationId="{0D57F4A2-C5CA-08CD-7657-D1DD51A4B51E}"/>
          </ac:cxnSpMkLst>
        </pc:cxnChg>
        <pc:cxnChg chg="add mod">
          <ac:chgData name="Myosotis _13" userId="d3757a171cf8daaf" providerId="LiveId" clId="{35C7AED4-71C5-4B42-B528-DDB97D632247}" dt="2023-12-18T07:53:15.105" v="110" actId="14100"/>
          <ac:cxnSpMkLst>
            <pc:docMk/>
            <pc:sldMk cId="2748025781" sldId="258"/>
            <ac:cxnSpMk id="20" creationId="{1839B6C2-4ACB-D163-0818-23471FCA1EBB}"/>
          </ac:cxnSpMkLst>
        </pc:cxnChg>
        <pc:cxnChg chg="add">
          <ac:chgData name="Myosotis _13" userId="d3757a171cf8daaf" providerId="LiveId" clId="{35C7AED4-71C5-4B42-B528-DDB97D632247}" dt="2023-12-18T07:53:19.214" v="111" actId="11529"/>
          <ac:cxnSpMkLst>
            <pc:docMk/>
            <pc:sldMk cId="2748025781" sldId="258"/>
            <ac:cxnSpMk id="23" creationId="{903A4F6E-A509-A427-AC41-E107A226C865}"/>
          </ac:cxnSpMkLst>
        </pc:cxnChg>
        <pc:cxnChg chg="add mod">
          <ac:chgData name="Myosotis _13" userId="d3757a171cf8daaf" providerId="LiveId" clId="{35C7AED4-71C5-4B42-B528-DDB97D632247}" dt="2023-12-18T08:05:42.184" v="246" actId="14100"/>
          <ac:cxnSpMkLst>
            <pc:docMk/>
            <pc:sldMk cId="2748025781" sldId="258"/>
            <ac:cxnSpMk id="29" creationId="{ED6CBC3A-A064-2763-205A-4F66939E019C}"/>
          </ac:cxnSpMkLst>
        </pc:cxnChg>
        <pc:cxnChg chg="add">
          <ac:chgData name="Myosotis _13" userId="d3757a171cf8daaf" providerId="LiveId" clId="{35C7AED4-71C5-4B42-B528-DDB97D632247}" dt="2023-12-18T08:12:29.598" v="465" actId="11529"/>
          <ac:cxnSpMkLst>
            <pc:docMk/>
            <pc:sldMk cId="2748025781" sldId="258"/>
            <ac:cxnSpMk id="37" creationId="{1A5968B5-83EB-4BFE-873C-569FD851BA0C}"/>
          </ac:cxnSpMkLst>
        </pc:cxnChg>
        <pc:cxnChg chg="add del mod">
          <ac:chgData name="Myosotis _13" userId="d3757a171cf8daaf" providerId="LiveId" clId="{35C7AED4-71C5-4B42-B528-DDB97D632247}" dt="2023-12-18T08:12:47.476" v="468" actId="478"/>
          <ac:cxnSpMkLst>
            <pc:docMk/>
            <pc:sldMk cId="2748025781" sldId="258"/>
            <ac:cxnSpMk id="39" creationId="{E8F2CC06-0F29-8471-A01B-592C4CD182D9}"/>
          </ac:cxnSpMkLst>
        </pc:cxnChg>
        <pc:cxnChg chg="add mod">
          <ac:chgData name="Myosotis _13" userId="d3757a171cf8daaf" providerId="LiveId" clId="{35C7AED4-71C5-4B42-B528-DDB97D632247}" dt="2023-12-18T08:13:10.700" v="471" actId="14100"/>
          <ac:cxnSpMkLst>
            <pc:docMk/>
            <pc:sldMk cId="2748025781" sldId="258"/>
            <ac:cxnSpMk id="42" creationId="{27EF7DCC-E145-C6F6-81EE-F350D3BFDB4D}"/>
          </ac:cxnSpMkLst>
        </pc:cxnChg>
        <pc:cxnChg chg="add mod">
          <ac:chgData name="Myosotis _13" userId="d3757a171cf8daaf" providerId="LiveId" clId="{35C7AED4-71C5-4B42-B528-DDB97D632247}" dt="2023-12-18T08:13:22.614" v="473" actId="14100"/>
          <ac:cxnSpMkLst>
            <pc:docMk/>
            <pc:sldMk cId="2748025781" sldId="258"/>
            <ac:cxnSpMk id="46" creationId="{EFBCAC53-B65A-445E-4E4F-8CEF03BCC22E}"/>
          </ac:cxnSpMkLst>
        </pc:cxnChg>
        <pc:cxnChg chg="add mod">
          <ac:chgData name="Myosotis _13" userId="d3757a171cf8daaf" providerId="LiveId" clId="{35C7AED4-71C5-4B42-B528-DDB97D632247}" dt="2023-12-18T08:16:37.775" v="584" actId="14100"/>
          <ac:cxnSpMkLst>
            <pc:docMk/>
            <pc:sldMk cId="2748025781" sldId="258"/>
            <ac:cxnSpMk id="49" creationId="{ABD6C6CC-541D-8649-F259-D5C0DE46C9EA}"/>
          </ac:cxnSpMkLst>
        </pc:cxnChg>
        <pc:cxnChg chg="add mod">
          <ac:chgData name="Myosotis _13" userId="d3757a171cf8daaf" providerId="LiveId" clId="{35C7AED4-71C5-4B42-B528-DDB97D632247}" dt="2023-12-18T08:17:00.491" v="589" actId="14100"/>
          <ac:cxnSpMkLst>
            <pc:docMk/>
            <pc:sldMk cId="2748025781" sldId="258"/>
            <ac:cxnSpMk id="50" creationId="{5F52C7F0-1DD2-C77D-65F8-1C6DF1992BF8}"/>
          </ac:cxnSpMkLst>
        </pc:cxnChg>
        <pc:cxnChg chg="add mod">
          <ac:chgData name="Myosotis _13" userId="d3757a171cf8daaf" providerId="LiveId" clId="{35C7AED4-71C5-4B42-B528-DDB97D632247}" dt="2023-12-18T08:16:42.887" v="586" actId="14100"/>
          <ac:cxnSpMkLst>
            <pc:docMk/>
            <pc:sldMk cId="2748025781" sldId="258"/>
            <ac:cxnSpMk id="51" creationId="{6214463D-4CC9-DE6D-D760-7C7A366C0E06}"/>
          </ac:cxnSpMkLst>
        </pc:cxnChg>
        <pc:cxnChg chg="add mod">
          <ac:chgData name="Myosotis _13" userId="d3757a171cf8daaf" providerId="LiveId" clId="{35C7AED4-71C5-4B42-B528-DDB97D632247}" dt="2023-12-18T08:18:10.702" v="594" actId="14100"/>
          <ac:cxnSpMkLst>
            <pc:docMk/>
            <pc:sldMk cId="2748025781" sldId="258"/>
            <ac:cxnSpMk id="62" creationId="{B2B2008C-78E4-995D-3747-7F26CD4A0A0D}"/>
          </ac:cxnSpMkLst>
        </pc:cxnChg>
        <pc:cxnChg chg="add mod">
          <ac:chgData name="Myosotis _13" userId="d3757a171cf8daaf" providerId="LiveId" clId="{35C7AED4-71C5-4B42-B528-DDB97D632247}" dt="2023-12-18T08:52:32.739" v="867" actId="208"/>
          <ac:cxnSpMkLst>
            <pc:docMk/>
            <pc:sldMk cId="2748025781" sldId="258"/>
            <ac:cxnSpMk id="66" creationId="{7EF2571D-ACC7-83C1-8A02-77C605A3308F}"/>
          </ac:cxnSpMkLst>
        </pc:cxnChg>
      </pc:sldChg>
      <pc:sldChg chg="addSp delSp modSp new del mod setBg modClrScheme chgLayout">
        <pc:chgData name="Myosotis _13" userId="d3757a171cf8daaf" providerId="LiveId" clId="{35C7AED4-71C5-4B42-B528-DDB97D632247}" dt="2024-01-01T18:35:25.597" v="15373" actId="47"/>
        <pc:sldMkLst>
          <pc:docMk/>
          <pc:sldMk cId="4123514786" sldId="259"/>
        </pc:sldMkLst>
        <pc:spChg chg="add del mod">
          <ac:chgData name="Myosotis _13" userId="d3757a171cf8daaf" providerId="LiveId" clId="{35C7AED4-71C5-4B42-B528-DDB97D632247}" dt="2023-12-18T09:02:40.665" v="907" actId="478"/>
          <ac:spMkLst>
            <pc:docMk/>
            <pc:sldMk cId="4123514786" sldId="259"/>
            <ac:spMk id="2" creationId="{268927AC-D406-4156-79EF-CC383776F750}"/>
          </ac:spMkLst>
        </pc:spChg>
        <pc:spChg chg="add mod">
          <ac:chgData name="Myosotis _13" userId="d3757a171cf8daaf" providerId="LiveId" clId="{35C7AED4-71C5-4B42-B528-DDB97D632247}" dt="2023-12-18T09:04:12.987" v="976" actId="1076"/>
          <ac:spMkLst>
            <pc:docMk/>
            <pc:sldMk cId="4123514786" sldId="259"/>
            <ac:spMk id="3" creationId="{B257B0E4-E217-64B5-16EC-B02F85A854E7}"/>
          </ac:spMkLst>
        </pc:spChg>
        <pc:spChg chg="add mod">
          <ac:chgData name="Myosotis _13" userId="d3757a171cf8daaf" providerId="LiveId" clId="{35C7AED4-71C5-4B42-B528-DDB97D632247}" dt="2023-12-18T09:14:30.445" v="1419" actId="1076"/>
          <ac:spMkLst>
            <pc:docMk/>
            <pc:sldMk cId="4123514786" sldId="259"/>
            <ac:spMk id="4" creationId="{1B20CAE5-5FC5-669B-13FD-4DA4E83CBF2C}"/>
          </ac:spMkLst>
        </pc:spChg>
        <pc:spChg chg="add mod">
          <ac:chgData name="Myosotis _13" userId="d3757a171cf8daaf" providerId="LiveId" clId="{35C7AED4-71C5-4B42-B528-DDB97D632247}" dt="2023-12-18T09:14:34.355" v="1421" actId="1076"/>
          <ac:spMkLst>
            <pc:docMk/>
            <pc:sldMk cId="4123514786" sldId="259"/>
            <ac:spMk id="6" creationId="{55710C89-EF3A-E445-928B-364EC23F8A7B}"/>
          </ac:spMkLst>
        </pc:spChg>
        <pc:spChg chg="add mod">
          <ac:chgData name="Myosotis _13" userId="d3757a171cf8daaf" providerId="LiveId" clId="{35C7AED4-71C5-4B42-B528-DDB97D632247}" dt="2023-12-18T09:14:45.750" v="1424" actId="1076"/>
          <ac:spMkLst>
            <pc:docMk/>
            <pc:sldMk cId="4123514786" sldId="259"/>
            <ac:spMk id="7" creationId="{B61481BB-DBB8-2D7E-A6DC-BB0B6308134D}"/>
          </ac:spMkLst>
        </pc:spChg>
        <pc:spChg chg="add mod">
          <ac:chgData name="Myosotis _13" userId="d3757a171cf8daaf" providerId="LiveId" clId="{35C7AED4-71C5-4B42-B528-DDB97D632247}" dt="2023-12-20T22:35:21.490" v="4397" actId="1076"/>
          <ac:spMkLst>
            <pc:docMk/>
            <pc:sldMk cId="4123514786" sldId="259"/>
            <ac:spMk id="8" creationId="{9596CD37-8DCD-B951-2F65-297972C6ED01}"/>
          </ac:spMkLst>
        </pc:spChg>
        <pc:spChg chg="add">
          <ac:chgData name="Myosotis _13" userId="d3757a171cf8daaf" providerId="LiveId" clId="{35C7AED4-71C5-4B42-B528-DDB97D632247}" dt="2023-12-18T09:03:08.050" v="909" actId="26606"/>
          <ac:spMkLst>
            <pc:docMk/>
            <pc:sldMk cId="4123514786" sldId="259"/>
            <ac:spMk id="9" creationId="{09A1C012-8297-4361-ACE8-A2509FB18911}"/>
          </ac:spMkLst>
        </pc:spChg>
        <pc:spChg chg="add mod">
          <ac:chgData name="Myosotis _13" userId="d3757a171cf8daaf" providerId="LiveId" clId="{35C7AED4-71C5-4B42-B528-DDB97D632247}" dt="2023-12-20T22:35:26.524" v="4398" actId="1076"/>
          <ac:spMkLst>
            <pc:docMk/>
            <pc:sldMk cId="4123514786" sldId="259"/>
            <ac:spMk id="10" creationId="{933BE07A-A613-6072-438D-516D2B6BD22B}"/>
          </ac:spMkLst>
        </pc:spChg>
        <pc:spChg chg="add">
          <ac:chgData name="Myosotis _13" userId="d3757a171cf8daaf" providerId="LiveId" clId="{35C7AED4-71C5-4B42-B528-DDB97D632247}" dt="2023-12-18T09:03:08.050" v="909" actId="26606"/>
          <ac:spMkLst>
            <pc:docMk/>
            <pc:sldMk cId="4123514786" sldId="259"/>
            <ac:spMk id="11" creationId="{4AA13AD3-0A4F-475A-BEBB-DEEFF5C096C3}"/>
          </ac:spMkLst>
        </pc:spChg>
        <pc:spChg chg="add mod">
          <ac:chgData name="Myosotis _13" userId="d3757a171cf8daaf" providerId="LiveId" clId="{35C7AED4-71C5-4B42-B528-DDB97D632247}" dt="2023-12-20T22:35:32.483" v="4399" actId="1076"/>
          <ac:spMkLst>
            <pc:docMk/>
            <pc:sldMk cId="4123514786" sldId="259"/>
            <ac:spMk id="12" creationId="{E61A40BF-57A9-FD03-0A88-B68AAE58FB7D}"/>
          </ac:spMkLst>
        </pc:spChg>
        <pc:spChg chg="add">
          <ac:chgData name="Myosotis _13" userId="d3757a171cf8daaf" providerId="LiveId" clId="{35C7AED4-71C5-4B42-B528-DDB97D632247}" dt="2023-12-18T09:03:08.050" v="909" actId="26606"/>
          <ac:spMkLst>
            <pc:docMk/>
            <pc:sldMk cId="4123514786" sldId="259"/>
            <ac:spMk id="13" creationId="{1C2F3FA0-960A-435A-AC72-8ADCBF50F7D2}"/>
          </ac:spMkLst>
        </pc:spChg>
        <pc:spChg chg="add mod">
          <ac:chgData name="Myosotis _13" userId="d3757a171cf8daaf" providerId="LiveId" clId="{35C7AED4-71C5-4B42-B528-DDB97D632247}" dt="2023-12-18T09:14:49.531" v="1426" actId="1076"/>
          <ac:spMkLst>
            <pc:docMk/>
            <pc:sldMk cId="4123514786" sldId="259"/>
            <ac:spMk id="14" creationId="{99C0B579-5600-1DAD-2D9B-A478270EDD6D}"/>
          </ac:spMkLst>
        </pc:spChg>
        <pc:spChg chg="add mod">
          <ac:chgData name="Myosotis _13" userId="d3757a171cf8daaf" providerId="LiveId" clId="{35C7AED4-71C5-4B42-B528-DDB97D632247}" dt="2023-12-20T22:35:46.403" v="4412" actId="20577"/>
          <ac:spMkLst>
            <pc:docMk/>
            <pc:sldMk cId="4123514786" sldId="259"/>
            <ac:spMk id="15" creationId="{8F6DB77D-008C-F914-4D09-5003C320A38A}"/>
          </ac:spMkLst>
        </pc:spChg>
        <pc:picChg chg="add mod">
          <ac:chgData name="Myosotis _13" userId="d3757a171cf8daaf" providerId="LiveId" clId="{35C7AED4-71C5-4B42-B528-DDB97D632247}" dt="2023-12-18T09:14:38.681" v="1422" actId="1076"/>
          <ac:picMkLst>
            <pc:docMk/>
            <pc:sldMk cId="4123514786" sldId="259"/>
            <ac:picMk id="5" creationId="{556C78D9-AD40-D432-5634-AFCF738D7463}"/>
          </ac:picMkLst>
        </pc:picChg>
      </pc:sldChg>
      <pc:sldChg chg="addSp delSp modSp new mod ord setBg modClrScheme delDesignElem chgLayout">
        <pc:chgData name="Myosotis _13" userId="d3757a171cf8daaf" providerId="LiveId" clId="{35C7AED4-71C5-4B42-B528-DDB97D632247}" dt="2024-01-01T18:02:27.503" v="14972" actId="1076"/>
        <pc:sldMkLst>
          <pc:docMk/>
          <pc:sldMk cId="747927959" sldId="260"/>
        </pc:sldMkLst>
        <pc:spChg chg="mod ord">
          <ac:chgData name="Myosotis _13" userId="d3757a171cf8daaf" providerId="LiveId" clId="{35C7AED4-71C5-4B42-B528-DDB97D632247}" dt="2024-01-01T17:44:21.637" v="14931" actId="26606"/>
          <ac:spMkLst>
            <pc:docMk/>
            <pc:sldMk cId="747927959" sldId="260"/>
            <ac:spMk id="2" creationId="{B4A9DEE3-CEDE-5144-4E6C-61D2BCFDDF72}"/>
          </ac:spMkLst>
        </pc:spChg>
        <pc:spChg chg="add del">
          <ac:chgData name="Myosotis _13" userId="d3757a171cf8daaf" providerId="LiveId" clId="{35C7AED4-71C5-4B42-B528-DDB97D632247}" dt="2024-01-01T17:38:14.546" v="14877" actId="26606"/>
          <ac:spMkLst>
            <pc:docMk/>
            <pc:sldMk cId="747927959" sldId="260"/>
            <ac:spMk id="14" creationId="{1D153959-30FA-4987-A094-7243641F474B}"/>
          </ac:spMkLst>
        </pc:spChg>
        <pc:spChg chg="add del">
          <ac:chgData name="Myosotis _13" userId="d3757a171cf8daaf" providerId="LiveId" clId="{35C7AED4-71C5-4B42-B528-DDB97D632247}" dt="2024-01-01T17:38:14.546" v="14877" actId="26606"/>
          <ac:spMkLst>
            <pc:docMk/>
            <pc:sldMk cId="747927959" sldId="260"/>
            <ac:spMk id="16" creationId="{EB6D1D7F-141C-4D8E-BFBA-D95B68E16385}"/>
          </ac:spMkLst>
        </pc:spChg>
        <pc:spChg chg="add del">
          <ac:chgData name="Myosotis _13" userId="d3757a171cf8daaf" providerId="LiveId" clId="{35C7AED4-71C5-4B42-B528-DDB97D632247}" dt="2024-01-01T17:44:21.637" v="14931" actId="26606"/>
          <ac:spMkLst>
            <pc:docMk/>
            <pc:sldMk cId="747927959" sldId="260"/>
            <ac:spMk id="17" creationId="{1D153959-30FA-4987-A094-7243641F474B}"/>
          </ac:spMkLst>
        </pc:spChg>
        <pc:spChg chg="add del">
          <ac:chgData name="Myosotis _13" userId="d3757a171cf8daaf" providerId="LiveId" clId="{35C7AED4-71C5-4B42-B528-DDB97D632247}" dt="2024-01-01T17:38:14.546" v="14877" actId="26606"/>
          <ac:spMkLst>
            <pc:docMk/>
            <pc:sldMk cId="747927959" sldId="260"/>
            <ac:spMk id="18" creationId="{558DA214-7FDA-4C9D-A7CF-9AD725E290E1}"/>
          </ac:spMkLst>
        </pc:spChg>
        <pc:spChg chg="add del">
          <ac:chgData name="Myosotis _13" userId="d3757a171cf8daaf" providerId="LiveId" clId="{35C7AED4-71C5-4B42-B528-DDB97D632247}" dt="2024-01-01T17:44:21.637" v="14931" actId="26606"/>
          <ac:spMkLst>
            <pc:docMk/>
            <pc:sldMk cId="747927959" sldId="260"/>
            <ac:spMk id="19" creationId="{EB6D1D7F-141C-4D8E-BFBA-D95B68E16385}"/>
          </ac:spMkLst>
        </pc:spChg>
        <pc:spChg chg="add del">
          <ac:chgData name="Myosotis _13" userId="d3757a171cf8daaf" providerId="LiveId" clId="{35C7AED4-71C5-4B42-B528-DDB97D632247}" dt="2024-01-01T17:38:14.546" v="14877" actId="26606"/>
          <ac:spMkLst>
            <pc:docMk/>
            <pc:sldMk cId="747927959" sldId="260"/>
            <ac:spMk id="20" creationId="{A77F89CE-BF52-4AF5-8B0B-7E9693734EDE}"/>
          </ac:spMkLst>
        </pc:spChg>
        <pc:spChg chg="add del">
          <ac:chgData name="Myosotis _13" userId="d3757a171cf8daaf" providerId="LiveId" clId="{35C7AED4-71C5-4B42-B528-DDB97D632247}" dt="2024-01-01T17:44:21.637" v="14931" actId="26606"/>
          <ac:spMkLst>
            <pc:docMk/>
            <pc:sldMk cId="747927959" sldId="260"/>
            <ac:spMk id="21" creationId="{B7B54865-0417-4422-B63B-3E74C04CD741}"/>
          </ac:spMkLst>
        </pc:spChg>
        <pc:spChg chg="add del">
          <ac:chgData name="Myosotis _13" userId="d3757a171cf8daaf" providerId="LiveId" clId="{35C7AED4-71C5-4B42-B528-DDB97D632247}" dt="2024-01-01T17:38:26.860" v="14879" actId="26606"/>
          <ac:spMkLst>
            <pc:docMk/>
            <pc:sldMk cId="747927959" sldId="260"/>
            <ac:spMk id="22" creationId="{1D153959-30FA-4987-A094-7243641F474B}"/>
          </ac:spMkLst>
        </pc:spChg>
        <pc:spChg chg="add del">
          <ac:chgData name="Myosotis _13" userId="d3757a171cf8daaf" providerId="LiveId" clId="{35C7AED4-71C5-4B42-B528-DDB97D632247}" dt="2024-01-01T17:38:26.860" v="14879" actId="26606"/>
          <ac:spMkLst>
            <pc:docMk/>
            <pc:sldMk cId="747927959" sldId="260"/>
            <ac:spMk id="23" creationId="{EB6D1D7F-141C-4D8E-BFBA-D95B68E16385}"/>
          </ac:spMkLst>
        </pc:spChg>
        <pc:spChg chg="add del">
          <ac:chgData name="Myosotis _13" userId="d3757a171cf8daaf" providerId="LiveId" clId="{35C7AED4-71C5-4B42-B528-DDB97D632247}" dt="2024-01-01T17:38:26.860" v="14879" actId="26606"/>
          <ac:spMkLst>
            <pc:docMk/>
            <pc:sldMk cId="747927959" sldId="260"/>
            <ac:spMk id="24" creationId="{558DA214-7FDA-4C9D-A7CF-9AD725E290E1}"/>
          </ac:spMkLst>
        </pc:spChg>
        <pc:spChg chg="add del">
          <ac:chgData name="Myosotis _13" userId="d3757a171cf8daaf" providerId="LiveId" clId="{35C7AED4-71C5-4B42-B528-DDB97D632247}" dt="2024-01-01T17:38:26.860" v="14879" actId="26606"/>
          <ac:spMkLst>
            <pc:docMk/>
            <pc:sldMk cId="747927959" sldId="260"/>
            <ac:spMk id="25" creationId="{A77F89CE-BF52-4AF5-8B0B-7E9693734EDE}"/>
          </ac:spMkLst>
        </pc:spChg>
        <pc:spChg chg="add del">
          <ac:chgData name="Myosotis _13" userId="d3757a171cf8daaf" providerId="LiveId" clId="{35C7AED4-71C5-4B42-B528-DDB97D632247}" dt="2024-01-01T17:46:17.524" v="14946" actId="26606"/>
          <ac:spMkLst>
            <pc:docMk/>
            <pc:sldMk cId="747927959" sldId="260"/>
            <ac:spMk id="26" creationId="{1D153959-30FA-4987-A094-7243641F474B}"/>
          </ac:spMkLst>
        </pc:spChg>
        <pc:spChg chg="add del">
          <ac:chgData name="Myosotis _13" userId="d3757a171cf8daaf" providerId="LiveId" clId="{35C7AED4-71C5-4B42-B528-DDB97D632247}" dt="2024-01-01T17:38:40.540" v="14881" actId="26606"/>
          <ac:spMkLst>
            <pc:docMk/>
            <pc:sldMk cId="747927959" sldId="260"/>
            <ac:spMk id="27" creationId="{1D153959-30FA-4987-A094-7243641F474B}"/>
          </ac:spMkLst>
        </pc:spChg>
        <pc:spChg chg="add del">
          <ac:chgData name="Myosotis _13" userId="d3757a171cf8daaf" providerId="LiveId" clId="{35C7AED4-71C5-4B42-B528-DDB97D632247}" dt="2024-01-01T17:38:40.540" v="14881" actId="26606"/>
          <ac:spMkLst>
            <pc:docMk/>
            <pc:sldMk cId="747927959" sldId="260"/>
            <ac:spMk id="28" creationId="{EB6D1D7F-141C-4D8E-BFBA-D95B68E16385}"/>
          </ac:spMkLst>
        </pc:spChg>
        <pc:spChg chg="add del">
          <ac:chgData name="Myosotis _13" userId="d3757a171cf8daaf" providerId="LiveId" clId="{35C7AED4-71C5-4B42-B528-DDB97D632247}" dt="2024-01-01T17:38:40.540" v="14881" actId="26606"/>
          <ac:spMkLst>
            <pc:docMk/>
            <pc:sldMk cId="747927959" sldId="260"/>
            <ac:spMk id="29" creationId="{558DA214-7FDA-4C9D-A7CF-9AD725E290E1}"/>
          </ac:spMkLst>
        </pc:spChg>
        <pc:spChg chg="add del">
          <ac:chgData name="Myosotis _13" userId="d3757a171cf8daaf" providerId="LiveId" clId="{35C7AED4-71C5-4B42-B528-DDB97D632247}" dt="2024-01-01T17:38:40.540" v="14881" actId="26606"/>
          <ac:spMkLst>
            <pc:docMk/>
            <pc:sldMk cId="747927959" sldId="260"/>
            <ac:spMk id="30" creationId="{A77F89CE-BF52-4AF5-8B0B-7E9693734EDE}"/>
          </ac:spMkLst>
        </pc:spChg>
        <pc:spChg chg="add del">
          <ac:chgData name="Myosotis _13" userId="d3757a171cf8daaf" providerId="LiveId" clId="{35C7AED4-71C5-4B42-B528-DDB97D632247}" dt="2024-01-01T17:46:17.524" v="14946" actId="26606"/>
          <ac:spMkLst>
            <pc:docMk/>
            <pc:sldMk cId="747927959" sldId="260"/>
            <ac:spMk id="31" creationId="{EB6D1D7F-141C-4D8E-BFBA-D95B68E16385}"/>
          </ac:spMkLst>
        </pc:spChg>
        <pc:spChg chg="add del">
          <ac:chgData name="Myosotis _13" userId="d3757a171cf8daaf" providerId="LiveId" clId="{35C7AED4-71C5-4B42-B528-DDB97D632247}" dt="2024-01-01T17:38:54.250" v="14883" actId="26606"/>
          <ac:spMkLst>
            <pc:docMk/>
            <pc:sldMk cId="747927959" sldId="260"/>
            <ac:spMk id="32" creationId="{1D153959-30FA-4987-A094-7243641F474B}"/>
          </ac:spMkLst>
        </pc:spChg>
        <pc:spChg chg="add del">
          <ac:chgData name="Myosotis _13" userId="d3757a171cf8daaf" providerId="LiveId" clId="{35C7AED4-71C5-4B42-B528-DDB97D632247}" dt="2024-01-01T17:38:54.250" v="14883" actId="26606"/>
          <ac:spMkLst>
            <pc:docMk/>
            <pc:sldMk cId="747927959" sldId="260"/>
            <ac:spMk id="33" creationId="{EB6D1D7F-141C-4D8E-BFBA-D95B68E16385}"/>
          </ac:spMkLst>
        </pc:spChg>
        <pc:spChg chg="add del">
          <ac:chgData name="Myosotis _13" userId="d3757a171cf8daaf" providerId="LiveId" clId="{35C7AED4-71C5-4B42-B528-DDB97D632247}" dt="2024-01-01T17:38:54.250" v="14883" actId="26606"/>
          <ac:spMkLst>
            <pc:docMk/>
            <pc:sldMk cId="747927959" sldId="260"/>
            <ac:spMk id="34" creationId="{B7B54865-0417-4422-B63B-3E74C04CD741}"/>
          </ac:spMkLst>
        </pc:spChg>
        <pc:spChg chg="add del">
          <ac:chgData name="Myosotis _13" userId="d3757a171cf8daaf" providerId="LiveId" clId="{35C7AED4-71C5-4B42-B528-DDB97D632247}" dt="2024-01-01T17:46:17.524" v="14946" actId="26606"/>
          <ac:spMkLst>
            <pc:docMk/>
            <pc:sldMk cId="747927959" sldId="260"/>
            <ac:spMk id="35" creationId="{B7B54865-0417-4422-B63B-3E74C04CD741}"/>
          </ac:spMkLst>
        </pc:spChg>
        <pc:spChg chg="add del">
          <ac:chgData name="Myosotis _13" userId="d3757a171cf8daaf" providerId="LiveId" clId="{35C7AED4-71C5-4B42-B528-DDB97D632247}" dt="2024-01-01T17:41:00.667" v="14902" actId="26606"/>
          <ac:spMkLst>
            <pc:docMk/>
            <pc:sldMk cId="747927959" sldId="260"/>
            <ac:spMk id="36" creationId="{1D153959-30FA-4987-A094-7243641F474B}"/>
          </ac:spMkLst>
        </pc:spChg>
        <pc:spChg chg="add del">
          <ac:chgData name="Myosotis _13" userId="d3757a171cf8daaf" providerId="LiveId" clId="{35C7AED4-71C5-4B42-B528-DDB97D632247}" dt="2024-01-01T17:41:00.667" v="14902" actId="26606"/>
          <ac:spMkLst>
            <pc:docMk/>
            <pc:sldMk cId="747927959" sldId="260"/>
            <ac:spMk id="37" creationId="{EB6D1D7F-141C-4D8E-BFBA-D95B68E16385}"/>
          </ac:spMkLst>
        </pc:spChg>
        <pc:spChg chg="add del">
          <ac:chgData name="Myosotis _13" userId="d3757a171cf8daaf" providerId="LiveId" clId="{35C7AED4-71C5-4B42-B528-DDB97D632247}" dt="2024-01-01T17:41:00.667" v="14902" actId="26606"/>
          <ac:spMkLst>
            <pc:docMk/>
            <pc:sldMk cId="747927959" sldId="260"/>
            <ac:spMk id="38" creationId="{558DA214-7FDA-4C9D-A7CF-9AD725E290E1}"/>
          </ac:spMkLst>
        </pc:spChg>
        <pc:spChg chg="add del">
          <ac:chgData name="Myosotis _13" userId="d3757a171cf8daaf" providerId="LiveId" clId="{35C7AED4-71C5-4B42-B528-DDB97D632247}" dt="2024-01-01T17:41:00.667" v="14902" actId="26606"/>
          <ac:spMkLst>
            <pc:docMk/>
            <pc:sldMk cId="747927959" sldId="260"/>
            <ac:spMk id="39" creationId="{A77F89CE-BF52-4AF5-8B0B-7E9693734EDE}"/>
          </ac:spMkLst>
        </pc:spChg>
        <pc:spChg chg="add">
          <ac:chgData name="Myosotis _13" userId="d3757a171cf8daaf" providerId="LiveId" clId="{35C7AED4-71C5-4B42-B528-DDB97D632247}" dt="2024-01-01T17:46:17.524" v="14946" actId="26606"/>
          <ac:spMkLst>
            <pc:docMk/>
            <pc:sldMk cId="747927959" sldId="260"/>
            <ac:spMk id="40" creationId="{1D153959-30FA-4987-A094-7243641F474B}"/>
          </ac:spMkLst>
        </pc:spChg>
        <pc:spChg chg="add">
          <ac:chgData name="Myosotis _13" userId="d3757a171cf8daaf" providerId="LiveId" clId="{35C7AED4-71C5-4B42-B528-DDB97D632247}" dt="2024-01-01T17:46:17.524" v="14946" actId="26606"/>
          <ac:spMkLst>
            <pc:docMk/>
            <pc:sldMk cId="747927959" sldId="260"/>
            <ac:spMk id="41" creationId="{B7B54865-0417-4422-B63B-3E74C04CD741}"/>
          </ac:spMkLst>
        </pc:spChg>
        <pc:spChg chg="add">
          <ac:chgData name="Myosotis _13" userId="d3757a171cf8daaf" providerId="LiveId" clId="{35C7AED4-71C5-4B42-B528-DDB97D632247}" dt="2024-01-01T17:46:17.524" v="14946" actId="26606"/>
          <ac:spMkLst>
            <pc:docMk/>
            <pc:sldMk cId="747927959" sldId="260"/>
            <ac:spMk id="42" creationId="{EB6D1D7F-141C-4D8E-BFBA-D95B68E16385}"/>
          </ac:spMkLst>
        </pc:spChg>
        <pc:spChg chg="add del">
          <ac:chgData name="Myosotis _13" userId="d3757a171cf8daaf" providerId="LiveId" clId="{35C7AED4-71C5-4B42-B528-DDB97D632247}" dt="2024-01-01T17:43:43.966" v="14926" actId="700"/>
          <ac:spMkLst>
            <pc:docMk/>
            <pc:sldMk cId="747927959" sldId="260"/>
            <ac:spMk id="44" creationId="{1D153959-30FA-4987-A094-7243641F474B}"/>
          </ac:spMkLst>
        </pc:spChg>
        <pc:spChg chg="add del">
          <ac:chgData name="Myosotis _13" userId="d3757a171cf8daaf" providerId="LiveId" clId="{35C7AED4-71C5-4B42-B528-DDB97D632247}" dt="2024-01-01T17:43:43.966" v="14926" actId="700"/>
          <ac:spMkLst>
            <pc:docMk/>
            <pc:sldMk cId="747927959" sldId="260"/>
            <ac:spMk id="46" creationId="{EB6D1D7F-141C-4D8E-BFBA-D95B68E16385}"/>
          </ac:spMkLst>
        </pc:spChg>
        <pc:spChg chg="add del">
          <ac:chgData name="Myosotis _13" userId="d3757a171cf8daaf" providerId="LiveId" clId="{35C7AED4-71C5-4B42-B528-DDB97D632247}" dt="2024-01-01T17:43:43.966" v="14926" actId="700"/>
          <ac:spMkLst>
            <pc:docMk/>
            <pc:sldMk cId="747927959" sldId="260"/>
            <ac:spMk id="48" creationId="{558DA214-7FDA-4C9D-A7CF-9AD725E290E1}"/>
          </ac:spMkLst>
        </pc:spChg>
        <pc:spChg chg="add del">
          <ac:chgData name="Myosotis _13" userId="d3757a171cf8daaf" providerId="LiveId" clId="{35C7AED4-71C5-4B42-B528-DDB97D632247}" dt="2024-01-01T17:43:43.966" v="14926" actId="700"/>
          <ac:spMkLst>
            <pc:docMk/>
            <pc:sldMk cId="747927959" sldId="260"/>
            <ac:spMk id="50" creationId="{A77F89CE-BF52-4AF5-8B0B-7E9693734EDE}"/>
          </ac:spMkLst>
        </pc:spChg>
        <pc:graphicFrameChg chg="add del mod modGraphic">
          <ac:chgData name="Myosotis _13" userId="d3757a171cf8daaf" providerId="LiveId" clId="{35C7AED4-71C5-4B42-B528-DDB97D632247}" dt="2024-01-01T17:30:06.564" v="14799" actId="478"/>
          <ac:graphicFrameMkLst>
            <pc:docMk/>
            <pc:sldMk cId="747927959" sldId="260"/>
            <ac:graphicFrameMk id="3" creationId="{291DED85-A1FE-5271-A7E7-CEAB5CA7EC28}"/>
          </ac:graphicFrameMkLst>
        </pc:graphicFrameChg>
        <pc:graphicFrameChg chg="add mod ord modGraphic">
          <ac:chgData name="Myosotis _13" userId="d3757a171cf8daaf" providerId="LiveId" clId="{35C7AED4-71C5-4B42-B528-DDB97D632247}" dt="2024-01-01T17:47:43.195" v="14964" actId="1076"/>
          <ac:graphicFrameMkLst>
            <pc:docMk/>
            <pc:sldMk cId="747927959" sldId="260"/>
            <ac:graphicFrameMk id="4" creationId="{04B1B529-A589-04C7-183A-BB95815E9018}"/>
          </ac:graphicFrameMkLst>
        </pc:graphicFrameChg>
        <pc:picChg chg="add del mod">
          <ac:chgData name="Myosotis _13" userId="d3757a171cf8daaf" providerId="LiveId" clId="{35C7AED4-71C5-4B42-B528-DDB97D632247}" dt="2024-01-01T17:25:57.255" v="14777" actId="478"/>
          <ac:picMkLst>
            <pc:docMk/>
            <pc:sldMk cId="747927959" sldId="260"/>
            <ac:picMk id="5" creationId="{90C16FBF-19AD-321A-D5F3-177D3B18D112}"/>
          </ac:picMkLst>
        </pc:picChg>
        <pc:picChg chg="add mod ord">
          <ac:chgData name="Myosotis _13" userId="d3757a171cf8daaf" providerId="LiveId" clId="{35C7AED4-71C5-4B42-B528-DDB97D632247}" dt="2024-01-01T17:46:29.471" v="14948" actId="1076"/>
          <ac:picMkLst>
            <pc:docMk/>
            <pc:sldMk cId="747927959" sldId="260"/>
            <ac:picMk id="7" creationId="{3E0CE329-CCD5-EF69-51EF-676FD52CF937}"/>
          </ac:picMkLst>
        </pc:picChg>
        <pc:picChg chg="add del mod">
          <ac:chgData name="Myosotis _13" userId="d3757a171cf8daaf" providerId="LiveId" clId="{35C7AED4-71C5-4B42-B528-DDB97D632247}" dt="2024-01-01T17:39:01.548" v="14885" actId="478"/>
          <ac:picMkLst>
            <pc:docMk/>
            <pc:sldMk cId="747927959" sldId="260"/>
            <ac:picMk id="9" creationId="{593690D9-48FC-2200-B7A2-0A5C44128766}"/>
          </ac:picMkLst>
        </pc:picChg>
        <pc:picChg chg="add mod ord">
          <ac:chgData name="Myosotis _13" userId="d3757a171cf8daaf" providerId="LiveId" clId="{35C7AED4-71C5-4B42-B528-DDB97D632247}" dt="2024-01-01T18:02:18.875" v="14970" actId="14100"/>
          <ac:picMkLst>
            <pc:docMk/>
            <pc:sldMk cId="747927959" sldId="260"/>
            <ac:picMk id="10" creationId="{CAD08F10-5603-BA68-EDDB-14FDE3F9D6BA}"/>
          </ac:picMkLst>
        </pc:picChg>
        <pc:picChg chg="add mod ord">
          <ac:chgData name="Myosotis _13" userId="d3757a171cf8daaf" providerId="LiveId" clId="{35C7AED4-71C5-4B42-B528-DDB97D632247}" dt="2024-01-01T17:47:51.586" v="14965" actId="1076"/>
          <ac:picMkLst>
            <pc:docMk/>
            <pc:sldMk cId="747927959" sldId="260"/>
            <ac:picMk id="11" creationId="{87490832-F420-2981-7914-D3116D95DB3B}"/>
          </ac:picMkLst>
        </pc:picChg>
        <pc:picChg chg="add mod ord">
          <ac:chgData name="Myosotis _13" userId="d3757a171cf8daaf" providerId="LiveId" clId="{35C7AED4-71C5-4B42-B528-DDB97D632247}" dt="2024-01-01T18:02:27.503" v="14972" actId="1076"/>
          <ac:picMkLst>
            <pc:docMk/>
            <pc:sldMk cId="747927959" sldId="260"/>
            <ac:picMk id="12" creationId="{69CCE302-E2C0-CA54-589A-740C82857822}"/>
          </ac:picMkLst>
        </pc:picChg>
      </pc:sldChg>
      <pc:sldChg chg="addSp modSp new del mod">
        <pc:chgData name="Myosotis _13" userId="d3757a171cf8daaf" providerId="LiveId" clId="{35C7AED4-71C5-4B42-B528-DDB97D632247}" dt="2023-12-20T22:37:26.010" v="4416" actId="47"/>
        <pc:sldMkLst>
          <pc:docMk/>
          <pc:sldMk cId="4063219567" sldId="261"/>
        </pc:sldMkLst>
        <pc:spChg chg="add mod">
          <ac:chgData name="Myosotis _13" userId="d3757a171cf8daaf" providerId="LiveId" clId="{35C7AED4-71C5-4B42-B528-DDB97D632247}" dt="2023-12-18T09:31:37.474" v="1743" actId="20577"/>
          <ac:spMkLst>
            <pc:docMk/>
            <pc:sldMk cId="4063219567" sldId="261"/>
            <ac:spMk id="2" creationId="{7175CAC2-F627-D036-96A4-61B7000D2B68}"/>
          </ac:spMkLst>
        </pc:spChg>
        <pc:spChg chg="add mod">
          <ac:chgData name="Myosotis _13" userId="d3757a171cf8daaf" providerId="LiveId" clId="{35C7AED4-71C5-4B42-B528-DDB97D632247}" dt="2023-12-18T09:35:32.349" v="1892" actId="1076"/>
          <ac:spMkLst>
            <pc:docMk/>
            <pc:sldMk cId="4063219567" sldId="261"/>
            <ac:spMk id="3" creationId="{B7CC9EEF-7784-81BC-3105-DA1F646B8B59}"/>
          </ac:spMkLst>
        </pc:spChg>
        <pc:spChg chg="add mod">
          <ac:chgData name="Myosotis _13" userId="d3757a171cf8daaf" providerId="LiveId" clId="{35C7AED4-71C5-4B42-B528-DDB97D632247}" dt="2023-12-18T09:35:44.537" v="1896" actId="1076"/>
          <ac:spMkLst>
            <pc:docMk/>
            <pc:sldMk cId="4063219567" sldId="261"/>
            <ac:spMk id="4" creationId="{E8F47E67-3098-2102-C6A5-0030E23357E9}"/>
          </ac:spMkLst>
        </pc:spChg>
        <pc:spChg chg="add mod">
          <ac:chgData name="Myosotis _13" userId="d3757a171cf8daaf" providerId="LiveId" clId="{35C7AED4-71C5-4B42-B528-DDB97D632247}" dt="2023-12-20T22:36:31.667" v="4413" actId="14100"/>
          <ac:spMkLst>
            <pc:docMk/>
            <pc:sldMk cId="4063219567" sldId="261"/>
            <ac:spMk id="5" creationId="{E4B2B2F6-29B1-F032-F20F-743DD4805B59}"/>
          </ac:spMkLst>
        </pc:spChg>
        <pc:spChg chg="add mod">
          <ac:chgData name="Myosotis _13" userId="d3757a171cf8daaf" providerId="LiveId" clId="{35C7AED4-71C5-4B42-B528-DDB97D632247}" dt="2023-12-18T09:35:52.009" v="1898" actId="1076"/>
          <ac:spMkLst>
            <pc:docMk/>
            <pc:sldMk cId="4063219567" sldId="261"/>
            <ac:spMk id="6" creationId="{08FFDDE0-0F30-A698-784D-56AEDEFABE8A}"/>
          </ac:spMkLst>
        </pc:spChg>
        <pc:spChg chg="add mod">
          <ac:chgData name="Myosotis _13" userId="d3757a171cf8daaf" providerId="LiveId" clId="{35C7AED4-71C5-4B42-B528-DDB97D632247}" dt="2023-12-18T09:35:56.421" v="1899" actId="1076"/>
          <ac:spMkLst>
            <pc:docMk/>
            <pc:sldMk cId="4063219567" sldId="261"/>
            <ac:spMk id="7" creationId="{E843FDC9-7856-0275-2FE0-EB25F9C312AD}"/>
          </ac:spMkLst>
        </pc:spChg>
        <pc:spChg chg="add mod">
          <ac:chgData name="Myosotis _13" userId="d3757a171cf8daaf" providerId="LiveId" clId="{35C7AED4-71C5-4B42-B528-DDB97D632247}" dt="2023-12-18T09:35:59.889" v="1900" actId="1076"/>
          <ac:spMkLst>
            <pc:docMk/>
            <pc:sldMk cId="4063219567" sldId="261"/>
            <ac:spMk id="8" creationId="{AA7513DC-F998-9BE2-3000-490855205024}"/>
          </ac:spMkLst>
        </pc:spChg>
        <pc:spChg chg="add mod">
          <ac:chgData name="Myosotis _13" userId="d3757a171cf8daaf" providerId="LiveId" clId="{35C7AED4-71C5-4B42-B528-DDB97D632247}" dt="2023-12-18T09:39:07.844" v="2002" actId="20577"/>
          <ac:spMkLst>
            <pc:docMk/>
            <pc:sldMk cId="4063219567" sldId="261"/>
            <ac:spMk id="9" creationId="{A81CDB8C-6FD2-EE2B-A71A-14B23EFF5D6D}"/>
          </ac:spMkLst>
        </pc:spChg>
      </pc:sldChg>
      <pc:sldChg chg="addSp delSp modSp new del mod">
        <pc:chgData name="Myosotis _13" userId="d3757a171cf8daaf" providerId="LiveId" clId="{35C7AED4-71C5-4B42-B528-DDB97D632247}" dt="2023-12-20T22:44:54.996" v="4535" actId="47"/>
        <pc:sldMkLst>
          <pc:docMk/>
          <pc:sldMk cId="3164309115" sldId="262"/>
        </pc:sldMkLst>
        <pc:spChg chg="mod">
          <ac:chgData name="Myosotis _13" userId="d3757a171cf8daaf" providerId="LiveId" clId="{35C7AED4-71C5-4B42-B528-DDB97D632247}" dt="2023-12-19T08:25:20.866" v="2160" actId="27636"/>
          <ac:spMkLst>
            <pc:docMk/>
            <pc:sldMk cId="3164309115" sldId="262"/>
            <ac:spMk id="2" creationId="{4DC9D12D-93E3-1129-FA79-476542954E54}"/>
          </ac:spMkLst>
        </pc:spChg>
        <pc:spChg chg="add del mod">
          <ac:chgData name="Myosotis _13" userId="d3757a171cf8daaf" providerId="LiveId" clId="{35C7AED4-71C5-4B42-B528-DDB97D632247}" dt="2023-12-19T08:23:50.615" v="2006" actId="478"/>
          <ac:spMkLst>
            <pc:docMk/>
            <pc:sldMk cId="3164309115" sldId="262"/>
            <ac:spMk id="4" creationId="{84A10916-1946-BEB1-E23C-6BB5D4F8E310}"/>
          </ac:spMkLst>
        </pc:spChg>
        <pc:spChg chg="add del">
          <ac:chgData name="Myosotis _13" userId="d3757a171cf8daaf" providerId="LiveId" clId="{35C7AED4-71C5-4B42-B528-DDB97D632247}" dt="2023-12-19T08:24:04.969" v="2018" actId="22"/>
          <ac:spMkLst>
            <pc:docMk/>
            <pc:sldMk cId="3164309115" sldId="262"/>
            <ac:spMk id="6" creationId="{F8BD45C6-FC89-D3B9-76A6-111AF49BDA22}"/>
          </ac:spMkLst>
        </pc:spChg>
        <pc:spChg chg="add del mod">
          <ac:chgData name="Myosotis _13" userId="d3757a171cf8daaf" providerId="LiveId" clId="{35C7AED4-71C5-4B42-B528-DDB97D632247}" dt="2023-12-19T08:24:29.475" v="2025" actId="478"/>
          <ac:spMkLst>
            <pc:docMk/>
            <pc:sldMk cId="3164309115" sldId="262"/>
            <ac:spMk id="8" creationId="{C15CB8A4-8585-F9D8-66C4-91821E1E7824}"/>
          </ac:spMkLst>
        </pc:spChg>
        <pc:spChg chg="add mod">
          <ac:chgData name="Myosotis _13" userId="d3757a171cf8daaf" providerId="LiveId" clId="{35C7AED4-71C5-4B42-B528-DDB97D632247}" dt="2023-12-19T08:26:35.094" v="2278" actId="1076"/>
          <ac:spMkLst>
            <pc:docMk/>
            <pc:sldMk cId="3164309115" sldId="262"/>
            <ac:spMk id="9" creationId="{499708BB-07FA-82F6-A902-13B4E54B810F}"/>
          </ac:spMkLst>
        </pc:spChg>
      </pc:sldChg>
      <pc:sldChg chg="addSp delSp modSp new del mod setBg modClrScheme setClrOvrMap chgLayout">
        <pc:chgData name="Myosotis _13" userId="d3757a171cf8daaf" providerId="LiveId" clId="{35C7AED4-71C5-4B42-B528-DDB97D632247}" dt="2024-01-01T21:52:50.946" v="16173" actId="47"/>
        <pc:sldMkLst>
          <pc:docMk/>
          <pc:sldMk cId="2997987331" sldId="263"/>
        </pc:sldMkLst>
        <pc:spChg chg="mod ord">
          <ac:chgData name="Myosotis _13" userId="d3757a171cf8daaf" providerId="LiveId" clId="{35C7AED4-71C5-4B42-B528-DDB97D632247}" dt="2023-12-19T08:36:00.848" v="2411" actId="26606"/>
          <ac:spMkLst>
            <pc:docMk/>
            <pc:sldMk cId="2997987331" sldId="263"/>
            <ac:spMk id="2" creationId="{0C87AEEA-8AED-47C8-5D77-03626F32C3B5}"/>
          </ac:spMkLst>
        </pc:spChg>
        <pc:spChg chg="add mod">
          <ac:chgData name="Myosotis _13" userId="d3757a171cf8daaf" providerId="LiveId" clId="{35C7AED4-71C5-4B42-B528-DDB97D632247}" dt="2023-12-20T22:45:23.103" v="4604" actId="20577"/>
          <ac:spMkLst>
            <pc:docMk/>
            <pc:sldMk cId="2997987331" sldId="263"/>
            <ac:spMk id="4" creationId="{EA73E957-537E-CA9E-9E69-87B7344ED6A2}"/>
          </ac:spMkLst>
        </pc:spChg>
        <pc:spChg chg="add del">
          <ac:chgData name="Myosotis _13" userId="d3757a171cf8daaf" providerId="LiveId" clId="{35C7AED4-71C5-4B42-B528-DDB97D632247}" dt="2023-12-19T08:33:32.565" v="2304" actId="26606"/>
          <ac:spMkLst>
            <pc:docMk/>
            <pc:sldMk cId="2997987331" sldId="263"/>
            <ac:spMk id="10" creationId="{1D153959-30FA-4987-A094-7243641F474B}"/>
          </ac:spMkLst>
        </pc:spChg>
        <pc:spChg chg="add del">
          <ac:chgData name="Myosotis _13" userId="d3757a171cf8daaf" providerId="LiveId" clId="{35C7AED4-71C5-4B42-B528-DDB97D632247}" dt="2023-12-19T08:33:32.565" v="2304" actId="26606"/>
          <ac:spMkLst>
            <pc:docMk/>
            <pc:sldMk cId="2997987331" sldId="263"/>
            <ac:spMk id="12" creationId="{EB6D1D7F-141C-4D8E-BFBA-D95B68E16385}"/>
          </ac:spMkLst>
        </pc:spChg>
        <pc:spChg chg="add del">
          <ac:chgData name="Myosotis _13" userId="d3757a171cf8daaf" providerId="LiveId" clId="{35C7AED4-71C5-4B42-B528-DDB97D632247}" dt="2023-12-19T08:33:32.565" v="2304" actId="26606"/>
          <ac:spMkLst>
            <pc:docMk/>
            <pc:sldMk cId="2997987331" sldId="263"/>
            <ac:spMk id="14" creationId="{558DA214-7FDA-4C9D-A7CF-9AD725E290E1}"/>
          </ac:spMkLst>
        </pc:spChg>
        <pc:spChg chg="add del">
          <ac:chgData name="Myosotis _13" userId="d3757a171cf8daaf" providerId="LiveId" clId="{35C7AED4-71C5-4B42-B528-DDB97D632247}" dt="2023-12-19T08:33:57.136" v="2306" actId="26606"/>
          <ac:spMkLst>
            <pc:docMk/>
            <pc:sldMk cId="2997987331" sldId="263"/>
            <ac:spMk id="16" creationId="{1D153959-30FA-4987-A094-7243641F474B}"/>
          </ac:spMkLst>
        </pc:spChg>
        <pc:spChg chg="add del">
          <ac:chgData name="Myosotis _13" userId="d3757a171cf8daaf" providerId="LiveId" clId="{35C7AED4-71C5-4B42-B528-DDB97D632247}" dt="2023-12-19T08:33:57.136" v="2306" actId="26606"/>
          <ac:spMkLst>
            <pc:docMk/>
            <pc:sldMk cId="2997987331" sldId="263"/>
            <ac:spMk id="17" creationId="{EB6D1D7F-141C-4D8E-BFBA-D95B68E16385}"/>
          </ac:spMkLst>
        </pc:spChg>
        <pc:spChg chg="add del">
          <ac:chgData name="Myosotis _13" userId="d3757a171cf8daaf" providerId="LiveId" clId="{35C7AED4-71C5-4B42-B528-DDB97D632247}" dt="2023-12-19T08:33:57.136" v="2306" actId="26606"/>
          <ac:spMkLst>
            <pc:docMk/>
            <pc:sldMk cId="2997987331" sldId="263"/>
            <ac:spMk id="18" creationId="{27248369-464E-49D1-91FC-BC34A50A66D2}"/>
          </ac:spMkLst>
        </pc:spChg>
        <pc:spChg chg="add del">
          <ac:chgData name="Myosotis _13" userId="d3757a171cf8daaf" providerId="LiveId" clId="{35C7AED4-71C5-4B42-B528-DDB97D632247}" dt="2023-12-19T08:34:00.902" v="2308" actId="26606"/>
          <ac:spMkLst>
            <pc:docMk/>
            <pc:sldMk cId="2997987331" sldId="263"/>
            <ac:spMk id="21" creationId="{1D153959-30FA-4987-A094-7243641F474B}"/>
          </ac:spMkLst>
        </pc:spChg>
        <pc:spChg chg="add del">
          <ac:chgData name="Myosotis _13" userId="d3757a171cf8daaf" providerId="LiveId" clId="{35C7AED4-71C5-4B42-B528-DDB97D632247}" dt="2023-12-19T08:34:00.902" v="2308" actId="26606"/>
          <ac:spMkLst>
            <pc:docMk/>
            <pc:sldMk cId="2997987331" sldId="263"/>
            <ac:spMk id="22" creationId="{EB6D1D7F-141C-4D8E-BFBA-D95B68E16385}"/>
          </ac:spMkLst>
        </pc:spChg>
        <pc:spChg chg="add del">
          <ac:chgData name="Myosotis _13" userId="d3757a171cf8daaf" providerId="LiveId" clId="{35C7AED4-71C5-4B42-B528-DDB97D632247}" dt="2023-12-19T08:34:00.902" v="2308" actId="26606"/>
          <ac:spMkLst>
            <pc:docMk/>
            <pc:sldMk cId="2997987331" sldId="263"/>
            <ac:spMk id="23" creationId="{558DA214-7FDA-4C9D-A7CF-9AD725E290E1}"/>
          </ac:spMkLst>
        </pc:spChg>
        <pc:spChg chg="add del">
          <ac:chgData name="Myosotis _13" userId="d3757a171cf8daaf" providerId="LiveId" clId="{35C7AED4-71C5-4B42-B528-DDB97D632247}" dt="2023-12-19T08:34:41.618" v="2407" actId="26606"/>
          <ac:spMkLst>
            <pc:docMk/>
            <pc:sldMk cId="2997987331" sldId="263"/>
            <ac:spMk id="26" creationId="{1D153959-30FA-4987-A094-7243641F474B}"/>
          </ac:spMkLst>
        </pc:spChg>
        <pc:spChg chg="add del">
          <ac:chgData name="Myosotis _13" userId="d3757a171cf8daaf" providerId="LiveId" clId="{35C7AED4-71C5-4B42-B528-DDB97D632247}" dt="2023-12-19T08:34:41.618" v="2407" actId="26606"/>
          <ac:spMkLst>
            <pc:docMk/>
            <pc:sldMk cId="2997987331" sldId="263"/>
            <ac:spMk id="27" creationId="{EB6D1D7F-141C-4D8E-BFBA-D95B68E16385}"/>
          </ac:spMkLst>
        </pc:spChg>
        <pc:spChg chg="add del">
          <ac:chgData name="Myosotis _13" userId="d3757a171cf8daaf" providerId="LiveId" clId="{35C7AED4-71C5-4B42-B528-DDB97D632247}" dt="2023-12-19T08:34:41.618" v="2407" actId="26606"/>
          <ac:spMkLst>
            <pc:docMk/>
            <pc:sldMk cId="2997987331" sldId="263"/>
            <ac:spMk id="28" creationId="{27248369-464E-49D1-91FC-BC34A50A66D2}"/>
          </ac:spMkLst>
        </pc:spChg>
        <pc:spChg chg="add del">
          <ac:chgData name="Myosotis _13" userId="d3757a171cf8daaf" providerId="LiveId" clId="{35C7AED4-71C5-4B42-B528-DDB97D632247}" dt="2023-12-19T08:36:00.848" v="2411" actId="26606"/>
          <ac:spMkLst>
            <pc:docMk/>
            <pc:sldMk cId="2997987331" sldId="263"/>
            <ac:spMk id="34" creationId="{1D153959-30FA-4987-A094-7243641F474B}"/>
          </ac:spMkLst>
        </pc:spChg>
        <pc:spChg chg="add del">
          <ac:chgData name="Myosotis _13" userId="d3757a171cf8daaf" providerId="LiveId" clId="{35C7AED4-71C5-4B42-B528-DDB97D632247}" dt="2023-12-19T08:36:00.848" v="2411" actId="26606"/>
          <ac:spMkLst>
            <pc:docMk/>
            <pc:sldMk cId="2997987331" sldId="263"/>
            <ac:spMk id="36" creationId="{EB6D1D7F-141C-4D8E-BFBA-D95B68E16385}"/>
          </ac:spMkLst>
        </pc:spChg>
        <pc:spChg chg="add del">
          <ac:chgData name="Myosotis _13" userId="d3757a171cf8daaf" providerId="LiveId" clId="{35C7AED4-71C5-4B42-B528-DDB97D632247}" dt="2023-12-19T08:36:00.848" v="2411" actId="26606"/>
          <ac:spMkLst>
            <pc:docMk/>
            <pc:sldMk cId="2997987331" sldId="263"/>
            <ac:spMk id="38" creationId="{B7B54865-0417-4422-B63B-3E74C04CD741}"/>
          </ac:spMkLst>
        </pc:spChg>
        <pc:spChg chg="add del">
          <ac:chgData name="Myosotis _13" userId="d3757a171cf8daaf" providerId="LiveId" clId="{35C7AED4-71C5-4B42-B528-DDB97D632247}" dt="2023-12-19T08:36:00.848" v="2411" actId="26606"/>
          <ac:spMkLst>
            <pc:docMk/>
            <pc:sldMk cId="2997987331" sldId="263"/>
            <ac:spMk id="40" creationId="{4815D795-EBA0-4245-89F8-B459481683FB}"/>
          </ac:spMkLst>
        </pc:spChg>
        <pc:spChg chg="add">
          <ac:chgData name="Myosotis _13" userId="d3757a171cf8daaf" providerId="LiveId" clId="{35C7AED4-71C5-4B42-B528-DDB97D632247}" dt="2023-12-19T08:36:00.848" v="2411" actId="26606"/>
          <ac:spMkLst>
            <pc:docMk/>
            <pc:sldMk cId="2997987331" sldId="263"/>
            <ac:spMk id="45" creationId="{1D153959-30FA-4987-A094-7243641F474B}"/>
          </ac:spMkLst>
        </pc:spChg>
        <pc:spChg chg="add">
          <ac:chgData name="Myosotis _13" userId="d3757a171cf8daaf" providerId="LiveId" clId="{35C7AED4-71C5-4B42-B528-DDB97D632247}" dt="2023-12-19T08:36:00.848" v="2411" actId="26606"/>
          <ac:spMkLst>
            <pc:docMk/>
            <pc:sldMk cId="2997987331" sldId="263"/>
            <ac:spMk id="47" creationId="{EB6D1D7F-141C-4D8E-BFBA-D95B68E16385}"/>
          </ac:spMkLst>
        </pc:spChg>
        <pc:spChg chg="add">
          <ac:chgData name="Myosotis _13" userId="d3757a171cf8daaf" providerId="LiveId" clId="{35C7AED4-71C5-4B42-B528-DDB97D632247}" dt="2023-12-19T08:36:00.848" v="2411" actId="26606"/>
          <ac:spMkLst>
            <pc:docMk/>
            <pc:sldMk cId="2997987331" sldId="263"/>
            <ac:spMk id="49" creationId="{725EFA61-F0F8-4F4A-B750-81EE924F1D78}"/>
          </ac:spMkLst>
        </pc:spChg>
        <pc:picChg chg="add del">
          <ac:chgData name="Myosotis _13" userId="d3757a171cf8daaf" providerId="LiveId" clId="{35C7AED4-71C5-4B42-B528-DDB97D632247}" dt="2023-12-19T08:33:32.565" v="2304" actId="26606"/>
          <ac:picMkLst>
            <pc:docMk/>
            <pc:sldMk cId="2997987331" sldId="263"/>
            <ac:picMk id="6" creationId="{120BE3AA-86C3-117F-389A-28942802E0CD}"/>
          </ac:picMkLst>
        </pc:picChg>
        <pc:picChg chg="add del">
          <ac:chgData name="Myosotis _13" userId="d3757a171cf8daaf" providerId="LiveId" clId="{35C7AED4-71C5-4B42-B528-DDB97D632247}" dt="2023-12-19T08:33:57.136" v="2306" actId="26606"/>
          <ac:picMkLst>
            <pc:docMk/>
            <pc:sldMk cId="2997987331" sldId="263"/>
            <ac:picMk id="19" creationId="{8C636871-BF81-72F2-71A3-49BCD93A632A}"/>
          </ac:picMkLst>
        </pc:picChg>
        <pc:picChg chg="add del">
          <ac:chgData name="Myosotis _13" userId="d3757a171cf8daaf" providerId="LiveId" clId="{35C7AED4-71C5-4B42-B528-DDB97D632247}" dt="2023-12-19T08:34:00.902" v="2308" actId="26606"/>
          <ac:picMkLst>
            <pc:docMk/>
            <pc:sldMk cId="2997987331" sldId="263"/>
            <ac:picMk id="24" creationId="{120BE3AA-86C3-117F-389A-28942802E0CD}"/>
          </ac:picMkLst>
        </pc:picChg>
        <pc:picChg chg="add mod ord">
          <ac:chgData name="Myosotis _13" userId="d3757a171cf8daaf" providerId="LiveId" clId="{35C7AED4-71C5-4B42-B528-DDB97D632247}" dt="2023-12-19T08:36:00.848" v="2411" actId="26606"/>
          <ac:picMkLst>
            <pc:docMk/>
            <pc:sldMk cId="2997987331" sldId="263"/>
            <ac:picMk id="29" creationId="{8C636871-BF81-72F2-71A3-49BCD93A632A}"/>
          </ac:picMkLst>
        </pc:picChg>
      </pc:sldChg>
      <pc:sldChg chg="addSp modSp new del mod">
        <pc:chgData name="Myosotis _13" userId="d3757a171cf8daaf" providerId="LiveId" clId="{35C7AED4-71C5-4B42-B528-DDB97D632247}" dt="2024-01-01T18:02:51.436" v="14973" actId="47"/>
        <pc:sldMkLst>
          <pc:docMk/>
          <pc:sldMk cId="221543734" sldId="264"/>
        </pc:sldMkLst>
        <pc:spChg chg="mod">
          <ac:chgData name="Myosotis _13" userId="d3757a171cf8daaf" providerId="LiveId" clId="{35C7AED4-71C5-4B42-B528-DDB97D632247}" dt="2023-12-19T09:13:06.188" v="2580" actId="313"/>
          <ac:spMkLst>
            <pc:docMk/>
            <pc:sldMk cId="221543734" sldId="264"/>
            <ac:spMk id="2" creationId="{CFEE6B37-E64E-C141-F991-4DB5B519A06D}"/>
          </ac:spMkLst>
        </pc:spChg>
        <pc:spChg chg="add mod">
          <ac:chgData name="Myosotis _13" userId="d3757a171cf8daaf" providerId="LiveId" clId="{35C7AED4-71C5-4B42-B528-DDB97D632247}" dt="2023-12-19T09:14:03.902" v="2684" actId="1076"/>
          <ac:spMkLst>
            <pc:docMk/>
            <pc:sldMk cId="221543734" sldId="264"/>
            <ac:spMk id="3" creationId="{A3DFAB4C-FE80-19AB-0237-118F12C9681E}"/>
          </ac:spMkLst>
        </pc:spChg>
      </pc:sldChg>
      <pc:sldChg chg="addSp modSp new del mod ord">
        <pc:chgData name="Myosotis _13" userId="d3757a171cf8daaf" providerId="LiveId" clId="{35C7AED4-71C5-4B42-B528-DDB97D632247}" dt="2024-01-01T18:03:51.784" v="14976" actId="47"/>
        <pc:sldMkLst>
          <pc:docMk/>
          <pc:sldMk cId="1331098721" sldId="265"/>
        </pc:sldMkLst>
        <pc:spChg chg="mod">
          <ac:chgData name="Myosotis _13" userId="d3757a171cf8daaf" providerId="LiveId" clId="{35C7AED4-71C5-4B42-B528-DDB97D632247}" dt="2023-12-19T09:16:45.072" v="2715" actId="20577"/>
          <ac:spMkLst>
            <pc:docMk/>
            <pc:sldMk cId="1331098721" sldId="265"/>
            <ac:spMk id="2" creationId="{2AA8967B-7FBE-F036-F89E-BB6B45B8AF92}"/>
          </ac:spMkLst>
        </pc:spChg>
        <pc:spChg chg="add mod">
          <ac:chgData name="Myosotis _13" userId="d3757a171cf8daaf" providerId="LiveId" clId="{35C7AED4-71C5-4B42-B528-DDB97D632247}" dt="2023-12-19T09:19:21.659" v="2990" actId="20577"/>
          <ac:spMkLst>
            <pc:docMk/>
            <pc:sldMk cId="1331098721" sldId="265"/>
            <ac:spMk id="3" creationId="{20C80662-4444-0785-8FC4-C7844D818AD9}"/>
          </ac:spMkLst>
        </pc:spChg>
        <pc:spChg chg="add mod">
          <ac:chgData name="Myosotis _13" userId="d3757a171cf8daaf" providerId="LiveId" clId="{35C7AED4-71C5-4B42-B528-DDB97D632247}" dt="2023-12-19T09:20:02.085" v="3010" actId="1076"/>
          <ac:spMkLst>
            <pc:docMk/>
            <pc:sldMk cId="1331098721" sldId="265"/>
            <ac:spMk id="4" creationId="{4060044A-B0F4-D28E-4399-2DDF7F6FA7C2}"/>
          </ac:spMkLst>
        </pc:spChg>
        <pc:spChg chg="add mod">
          <ac:chgData name="Myosotis _13" userId="d3757a171cf8daaf" providerId="LiveId" clId="{35C7AED4-71C5-4B42-B528-DDB97D632247}" dt="2023-12-19T09:23:02.839" v="3122" actId="1076"/>
          <ac:spMkLst>
            <pc:docMk/>
            <pc:sldMk cId="1331098721" sldId="265"/>
            <ac:spMk id="5" creationId="{47E3E030-98C9-1D41-C013-C55FFEC4A279}"/>
          </ac:spMkLst>
        </pc:spChg>
        <pc:spChg chg="add mod">
          <ac:chgData name="Myosotis _13" userId="d3757a171cf8daaf" providerId="LiveId" clId="{35C7AED4-71C5-4B42-B528-DDB97D632247}" dt="2023-12-19T09:24:12.773" v="3198" actId="14100"/>
          <ac:spMkLst>
            <pc:docMk/>
            <pc:sldMk cId="1331098721" sldId="265"/>
            <ac:spMk id="6" creationId="{D1AAE609-912F-E679-263B-3BE7031293B9}"/>
          </ac:spMkLst>
        </pc:spChg>
        <pc:spChg chg="add mod">
          <ac:chgData name="Myosotis _13" userId="d3757a171cf8daaf" providerId="LiveId" clId="{35C7AED4-71C5-4B42-B528-DDB97D632247}" dt="2023-12-19T09:24:15.229" v="3199" actId="1076"/>
          <ac:spMkLst>
            <pc:docMk/>
            <pc:sldMk cId="1331098721" sldId="265"/>
            <ac:spMk id="7" creationId="{D79A8EEA-E350-285C-0032-43AC233858D2}"/>
          </ac:spMkLst>
        </pc:spChg>
        <pc:spChg chg="add mod">
          <ac:chgData name="Myosotis _13" userId="d3757a171cf8daaf" providerId="LiveId" clId="{35C7AED4-71C5-4B42-B528-DDB97D632247}" dt="2023-12-19T09:24:17.332" v="3200" actId="1076"/>
          <ac:spMkLst>
            <pc:docMk/>
            <pc:sldMk cId="1331098721" sldId="265"/>
            <ac:spMk id="8" creationId="{09F316A0-48A3-948C-8DDB-01690EDAA1C0}"/>
          </ac:spMkLst>
        </pc:spChg>
        <pc:spChg chg="add mod">
          <ac:chgData name="Myosotis _13" userId="d3757a171cf8daaf" providerId="LiveId" clId="{35C7AED4-71C5-4B42-B528-DDB97D632247}" dt="2023-12-19T09:29:39.994" v="3331" actId="313"/>
          <ac:spMkLst>
            <pc:docMk/>
            <pc:sldMk cId="1331098721" sldId="265"/>
            <ac:spMk id="9" creationId="{C87DBE6B-46DE-2637-4D81-88D22B77AD1A}"/>
          </ac:spMkLst>
        </pc:spChg>
      </pc:sldChg>
      <pc:sldChg chg="addSp delSp modSp new del mod">
        <pc:chgData name="Myosotis _13" userId="d3757a171cf8daaf" providerId="LiveId" clId="{35C7AED4-71C5-4B42-B528-DDB97D632247}" dt="2024-01-01T18:03:22.184" v="14975" actId="47"/>
        <pc:sldMkLst>
          <pc:docMk/>
          <pc:sldMk cId="1267836861" sldId="266"/>
        </pc:sldMkLst>
        <pc:spChg chg="mod">
          <ac:chgData name="Myosotis _13" userId="d3757a171cf8daaf" providerId="LiveId" clId="{35C7AED4-71C5-4B42-B528-DDB97D632247}" dt="2023-12-19T09:24:45.253" v="3207" actId="20577"/>
          <ac:spMkLst>
            <pc:docMk/>
            <pc:sldMk cId="1267836861" sldId="266"/>
            <ac:spMk id="2" creationId="{0D893241-DAAB-6452-C8B4-BEE879900933}"/>
          </ac:spMkLst>
        </pc:spChg>
        <pc:spChg chg="add mod">
          <ac:chgData name="Myosotis _13" userId="d3757a171cf8daaf" providerId="LiveId" clId="{35C7AED4-71C5-4B42-B528-DDB97D632247}" dt="2023-12-19T09:29:29.074" v="3329" actId="1076"/>
          <ac:spMkLst>
            <pc:docMk/>
            <pc:sldMk cId="1267836861" sldId="266"/>
            <ac:spMk id="3" creationId="{AF2D75E7-B826-458C-E77C-CD06C94BDB88}"/>
          </ac:spMkLst>
        </pc:spChg>
        <pc:spChg chg="add del">
          <ac:chgData name="Myosotis _13" userId="d3757a171cf8daaf" providerId="LiveId" clId="{35C7AED4-71C5-4B42-B528-DDB97D632247}" dt="2023-12-19T09:28:43.609" v="3323" actId="478"/>
          <ac:spMkLst>
            <pc:docMk/>
            <pc:sldMk cId="1267836861" sldId="266"/>
            <ac:spMk id="4" creationId="{90BCAB7B-C6C2-F4C9-69D4-CBE18DDA7788}"/>
          </ac:spMkLst>
        </pc:spChg>
      </pc:sldChg>
      <pc:sldChg chg="addSp delSp modSp new del mod modClrScheme chgLayout">
        <pc:chgData name="Myosotis _13" userId="d3757a171cf8daaf" providerId="LiveId" clId="{35C7AED4-71C5-4B42-B528-DDB97D632247}" dt="2023-12-21T07:10:56.987" v="4607" actId="47"/>
        <pc:sldMkLst>
          <pc:docMk/>
          <pc:sldMk cId="491205212" sldId="267"/>
        </pc:sldMkLst>
        <pc:spChg chg="del">
          <ac:chgData name="Myosotis _13" userId="d3757a171cf8daaf" providerId="LiveId" clId="{35C7AED4-71C5-4B42-B528-DDB97D632247}" dt="2023-12-19T09:34:38.734" v="3333" actId="700"/>
          <ac:spMkLst>
            <pc:docMk/>
            <pc:sldMk cId="491205212" sldId="267"/>
            <ac:spMk id="2" creationId="{35BC56B1-1668-D361-1284-8DD90C337F95}"/>
          </ac:spMkLst>
        </pc:spChg>
        <pc:spChg chg="add del mod">
          <ac:chgData name="Myosotis _13" userId="d3757a171cf8daaf" providerId="LiveId" clId="{35C7AED4-71C5-4B42-B528-DDB97D632247}" dt="2023-12-19T09:35:56.787" v="3347" actId="478"/>
          <ac:spMkLst>
            <pc:docMk/>
            <pc:sldMk cId="491205212" sldId="267"/>
            <ac:spMk id="3" creationId="{0CE7EEE0-F4C0-C181-C33D-A93612C2C371}"/>
          </ac:spMkLst>
        </pc:spChg>
        <pc:spChg chg="add del">
          <ac:chgData name="Myosotis _13" userId="d3757a171cf8daaf" providerId="LiveId" clId="{35C7AED4-71C5-4B42-B528-DDB97D632247}" dt="2023-12-19T09:35:15.872" v="3341"/>
          <ac:spMkLst>
            <pc:docMk/>
            <pc:sldMk cId="491205212" sldId="267"/>
            <ac:spMk id="4" creationId="{DA07BDD7-3DB3-C0D7-0FE4-558F2F02394F}"/>
          </ac:spMkLst>
        </pc:spChg>
        <pc:spChg chg="add mod">
          <ac:chgData name="Myosotis _13" userId="d3757a171cf8daaf" providerId="LiveId" clId="{35C7AED4-71C5-4B42-B528-DDB97D632247}" dt="2023-12-19T09:38:35.201" v="3365" actId="20577"/>
          <ac:spMkLst>
            <pc:docMk/>
            <pc:sldMk cId="491205212" sldId="267"/>
            <ac:spMk id="5" creationId="{50F303AE-7C12-2E89-BFA7-47A28B9385CD}"/>
          </ac:spMkLst>
        </pc:spChg>
        <pc:spChg chg="add mod">
          <ac:chgData name="Myosotis _13" userId="d3757a171cf8daaf" providerId="LiveId" clId="{35C7AED4-71C5-4B42-B528-DDB97D632247}" dt="2023-12-19T09:39:29.876" v="3380"/>
          <ac:spMkLst>
            <pc:docMk/>
            <pc:sldMk cId="491205212" sldId="267"/>
            <ac:spMk id="7" creationId="{1469EFA2-9576-FD91-754B-017C93948A3A}"/>
          </ac:spMkLst>
        </pc:spChg>
        <pc:spChg chg="add mod">
          <ac:chgData name="Myosotis _13" userId="d3757a171cf8daaf" providerId="LiveId" clId="{35C7AED4-71C5-4B42-B528-DDB97D632247}" dt="2023-12-19T09:39:49.402" v="3383" actId="207"/>
          <ac:spMkLst>
            <pc:docMk/>
            <pc:sldMk cId="491205212" sldId="267"/>
            <ac:spMk id="9" creationId="{71F15747-E4E1-2ED2-CDDB-80750E331B17}"/>
          </ac:spMkLst>
        </pc:spChg>
        <pc:spChg chg="add mod">
          <ac:chgData name="Myosotis _13" userId="d3757a171cf8daaf" providerId="LiveId" clId="{35C7AED4-71C5-4B42-B528-DDB97D632247}" dt="2023-12-19T09:41:31.519" v="3409"/>
          <ac:spMkLst>
            <pc:docMk/>
            <pc:sldMk cId="491205212" sldId="267"/>
            <ac:spMk id="10" creationId="{B8B4737A-9B9B-2C80-F322-893FBF818169}"/>
          </ac:spMkLst>
        </pc:spChg>
      </pc:sldChg>
      <pc:sldChg chg="addSp delSp modSp new mod ord">
        <pc:chgData name="Myosotis _13" userId="d3757a171cf8daaf" providerId="LiveId" clId="{35C7AED4-71C5-4B42-B528-DDB97D632247}" dt="2024-01-01T22:14:59.198" v="16313" actId="1076"/>
        <pc:sldMkLst>
          <pc:docMk/>
          <pc:sldMk cId="2836940457" sldId="268"/>
        </pc:sldMkLst>
        <pc:spChg chg="add mod">
          <ac:chgData name="Myosotis _13" userId="d3757a171cf8daaf" providerId="LiveId" clId="{35C7AED4-71C5-4B42-B528-DDB97D632247}" dt="2024-01-01T21:55:06.067" v="16184" actId="14100"/>
          <ac:spMkLst>
            <pc:docMk/>
            <pc:sldMk cId="2836940457" sldId="268"/>
            <ac:spMk id="2" creationId="{328F4D8E-CFDA-4A03-74FE-3E6B80D05F1D}"/>
          </ac:spMkLst>
        </pc:spChg>
        <pc:spChg chg="add mod">
          <ac:chgData name="Myosotis _13" userId="d3757a171cf8daaf" providerId="LiveId" clId="{35C7AED4-71C5-4B42-B528-DDB97D632247}" dt="2024-01-01T21:55:10.107" v="16185" actId="14100"/>
          <ac:spMkLst>
            <pc:docMk/>
            <pc:sldMk cId="2836940457" sldId="268"/>
            <ac:spMk id="3" creationId="{2BA093D2-4E13-4027-45F1-0696EDA25F31}"/>
          </ac:spMkLst>
        </pc:spChg>
        <pc:spChg chg="add mod">
          <ac:chgData name="Myosotis _13" userId="d3757a171cf8daaf" providerId="LiveId" clId="{35C7AED4-71C5-4B42-B528-DDB97D632247}" dt="2024-01-01T21:55:16.066" v="16186" actId="14100"/>
          <ac:spMkLst>
            <pc:docMk/>
            <pc:sldMk cId="2836940457" sldId="268"/>
            <ac:spMk id="4" creationId="{505B4952-1A60-331B-8E4A-A976949E3EF3}"/>
          </ac:spMkLst>
        </pc:spChg>
        <pc:spChg chg="add mod">
          <ac:chgData name="Myosotis _13" userId="d3757a171cf8daaf" providerId="LiveId" clId="{35C7AED4-71C5-4B42-B528-DDB97D632247}" dt="2024-01-01T22:01:41.457" v="16244" actId="1076"/>
          <ac:spMkLst>
            <pc:docMk/>
            <pc:sldMk cId="2836940457" sldId="268"/>
            <ac:spMk id="5" creationId="{ED3E9161-BAF4-3347-A0B2-30C60FD86E8F}"/>
          </ac:spMkLst>
        </pc:spChg>
        <pc:spChg chg="add mod">
          <ac:chgData name="Myosotis _13" userId="d3757a171cf8daaf" providerId="LiveId" clId="{35C7AED4-71C5-4B42-B528-DDB97D632247}" dt="2024-01-01T21:51:23.916" v="16165" actId="255"/>
          <ac:spMkLst>
            <pc:docMk/>
            <pc:sldMk cId="2836940457" sldId="268"/>
            <ac:spMk id="20" creationId="{FB3B62FA-AE5D-DE1B-6ABF-0F93B5F229D3}"/>
          </ac:spMkLst>
        </pc:spChg>
        <pc:spChg chg="add del mod">
          <ac:chgData name="Myosotis _13" userId="d3757a171cf8daaf" providerId="LiveId" clId="{35C7AED4-71C5-4B42-B528-DDB97D632247}" dt="2024-01-01T21:40:16.301" v="16088" actId="478"/>
          <ac:spMkLst>
            <pc:docMk/>
            <pc:sldMk cId="2836940457" sldId="268"/>
            <ac:spMk id="110" creationId="{65B5EF4B-3D71-24B9-597E-281E7B4DE77C}"/>
          </ac:spMkLst>
        </pc:spChg>
        <pc:spChg chg="add del mod">
          <ac:chgData name="Myosotis _13" userId="d3757a171cf8daaf" providerId="LiveId" clId="{35C7AED4-71C5-4B42-B528-DDB97D632247}" dt="2024-01-01T21:59:50.038" v="16222" actId="478"/>
          <ac:spMkLst>
            <pc:docMk/>
            <pc:sldMk cId="2836940457" sldId="268"/>
            <ac:spMk id="140" creationId="{6AE4955B-D9FB-9BCD-38B1-582AFEC6C0C4}"/>
          </ac:spMkLst>
        </pc:spChg>
        <pc:spChg chg="add mod">
          <ac:chgData name="Myosotis _13" userId="d3757a171cf8daaf" providerId="LiveId" clId="{35C7AED4-71C5-4B42-B528-DDB97D632247}" dt="2024-01-01T22:02:00.126" v="16247" actId="1076"/>
          <ac:spMkLst>
            <pc:docMk/>
            <pc:sldMk cId="2836940457" sldId="268"/>
            <ac:spMk id="141" creationId="{3C883F71-B5DB-382D-2D30-9F04F10A3C0C}"/>
          </ac:spMkLst>
        </pc:spChg>
        <pc:spChg chg="add del mod">
          <ac:chgData name="Myosotis _13" userId="d3757a171cf8daaf" providerId="LiveId" clId="{35C7AED4-71C5-4B42-B528-DDB97D632247}" dt="2024-01-01T22:06:08.791" v="16279" actId="478"/>
          <ac:spMkLst>
            <pc:docMk/>
            <pc:sldMk cId="2836940457" sldId="268"/>
            <ac:spMk id="146" creationId="{66A3E4CA-16C2-25EF-5578-94F5341F1D0D}"/>
          </ac:spMkLst>
        </pc:spChg>
        <pc:spChg chg="add del mod">
          <ac:chgData name="Myosotis _13" userId="d3757a171cf8daaf" providerId="LiveId" clId="{35C7AED4-71C5-4B42-B528-DDB97D632247}" dt="2024-01-01T22:02:19.119" v="16250" actId="478"/>
          <ac:spMkLst>
            <pc:docMk/>
            <pc:sldMk cId="2836940457" sldId="268"/>
            <ac:spMk id="147" creationId="{CBED550E-4299-54B8-C097-C0ACFE412CB4}"/>
          </ac:spMkLst>
        </pc:spChg>
        <pc:spChg chg="add mod">
          <ac:chgData name="Myosotis _13" userId="d3757a171cf8daaf" providerId="LiveId" clId="{35C7AED4-71C5-4B42-B528-DDB97D632247}" dt="2024-01-01T22:14:59.198" v="16313" actId="1076"/>
          <ac:spMkLst>
            <pc:docMk/>
            <pc:sldMk cId="2836940457" sldId="268"/>
            <ac:spMk id="148" creationId="{0FC185AA-AED4-7777-7476-D484930B982D}"/>
          </ac:spMkLst>
        </pc:spChg>
        <pc:spChg chg="add mod">
          <ac:chgData name="Myosotis _13" userId="d3757a171cf8daaf" providerId="LiveId" clId="{35C7AED4-71C5-4B42-B528-DDB97D632247}" dt="2024-01-01T22:07:54.397" v="16299" actId="1076"/>
          <ac:spMkLst>
            <pc:docMk/>
            <pc:sldMk cId="2836940457" sldId="268"/>
            <ac:spMk id="152" creationId="{624EA083-24CF-44C1-5275-9EFCB658CDA1}"/>
          </ac:spMkLst>
        </pc:spChg>
        <pc:spChg chg="add del mod">
          <ac:chgData name="Myosotis _13" userId="d3757a171cf8daaf" providerId="LiveId" clId="{35C7AED4-71C5-4B42-B528-DDB97D632247}" dt="2024-01-01T22:13:10.660" v="16311" actId="478"/>
          <ac:spMkLst>
            <pc:docMk/>
            <pc:sldMk cId="2836940457" sldId="268"/>
            <ac:spMk id="153" creationId="{20045F1D-8DB7-0759-5C23-4D60084AF348}"/>
          </ac:spMkLst>
        </pc:spChg>
        <pc:picChg chg="add del mod ord">
          <ac:chgData name="Myosotis _13" userId="d3757a171cf8daaf" providerId="LiveId" clId="{35C7AED4-71C5-4B42-B528-DDB97D632247}" dt="2024-01-01T21:15:16.011" v="15812" actId="478"/>
          <ac:picMkLst>
            <pc:docMk/>
            <pc:sldMk cId="2836940457" sldId="268"/>
            <ac:picMk id="77" creationId="{BC6BEDD4-5FDE-70D5-B5A9-E36F69D03B9E}"/>
          </ac:picMkLst>
        </pc:picChg>
        <pc:picChg chg="add del mod">
          <ac:chgData name="Myosotis _13" userId="d3757a171cf8daaf" providerId="LiveId" clId="{35C7AED4-71C5-4B42-B528-DDB97D632247}" dt="2024-01-01T21:16:09.171" v="15815" actId="478"/>
          <ac:picMkLst>
            <pc:docMk/>
            <pc:sldMk cId="2836940457" sldId="268"/>
            <ac:picMk id="79" creationId="{CC292DC0-4F74-D379-BDEF-B725048B2F02}"/>
          </ac:picMkLst>
        </pc:picChg>
        <pc:picChg chg="add del mod">
          <ac:chgData name="Myosotis _13" userId="d3757a171cf8daaf" providerId="LiveId" clId="{35C7AED4-71C5-4B42-B528-DDB97D632247}" dt="2024-01-01T21:16:38.119" v="15819" actId="478"/>
          <ac:picMkLst>
            <pc:docMk/>
            <pc:sldMk cId="2836940457" sldId="268"/>
            <ac:picMk id="81" creationId="{7D1DE270-4B2C-7C1C-0EE2-79B9F2E9438B}"/>
          </ac:picMkLst>
        </pc:picChg>
        <pc:picChg chg="add mod">
          <ac:chgData name="Myosotis _13" userId="d3757a171cf8daaf" providerId="LiveId" clId="{35C7AED4-71C5-4B42-B528-DDB97D632247}" dt="2024-01-01T21:51:33.864" v="16166" actId="1076"/>
          <ac:picMkLst>
            <pc:docMk/>
            <pc:sldMk cId="2836940457" sldId="268"/>
            <ac:picMk id="83" creationId="{231108FB-77F7-84DB-CAE9-86865FFF238A}"/>
          </ac:picMkLst>
        </pc:picChg>
        <pc:picChg chg="add del mod">
          <ac:chgData name="Myosotis _13" userId="d3757a171cf8daaf" providerId="LiveId" clId="{35C7AED4-71C5-4B42-B528-DDB97D632247}" dt="2024-01-01T21:18:02.821" v="15836" actId="478"/>
          <ac:picMkLst>
            <pc:docMk/>
            <pc:sldMk cId="2836940457" sldId="268"/>
            <ac:picMk id="85" creationId="{27E160C5-DBD0-8D71-546E-B6656B3E3D8E}"/>
          </ac:picMkLst>
        </pc:picChg>
        <pc:picChg chg="add del mod">
          <ac:chgData name="Myosotis _13" userId="d3757a171cf8daaf" providerId="LiveId" clId="{35C7AED4-71C5-4B42-B528-DDB97D632247}" dt="2024-01-01T21:22:25.603" v="15913" actId="478"/>
          <ac:picMkLst>
            <pc:docMk/>
            <pc:sldMk cId="2836940457" sldId="268"/>
            <ac:picMk id="87" creationId="{9FC45227-CE9D-5CC4-3CB4-06076882A3FD}"/>
          </ac:picMkLst>
        </pc:picChg>
        <pc:picChg chg="add del mod">
          <ac:chgData name="Myosotis _13" userId="d3757a171cf8daaf" providerId="LiveId" clId="{35C7AED4-71C5-4B42-B528-DDB97D632247}" dt="2024-01-01T21:25:15.147" v="15929" actId="478"/>
          <ac:picMkLst>
            <pc:docMk/>
            <pc:sldMk cId="2836940457" sldId="268"/>
            <ac:picMk id="89" creationId="{517D2082-A40D-15BE-B48B-EB6D59581282}"/>
          </ac:picMkLst>
        </pc:picChg>
        <pc:picChg chg="add mod">
          <ac:chgData name="Myosotis _13" userId="d3757a171cf8daaf" providerId="LiveId" clId="{35C7AED4-71C5-4B42-B528-DDB97D632247}" dt="2024-01-01T21:43:54.137" v="16119" actId="14100"/>
          <ac:picMkLst>
            <pc:docMk/>
            <pc:sldMk cId="2836940457" sldId="268"/>
            <ac:picMk id="90" creationId="{91BD23B6-35BC-82CD-7B98-037BE47EC9A8}"/>
          </ac:picMkLst>
        </pc:picChg>
        <pc:picChg chg="add del mod">
          <ac:chgData name="Myosotis _13" userId="d3757a171cf8daaf" providerId="LiveId" clId="{35C7AED4-71C5-4B42-B528-DDB97D632247}" dt="2024-01-01T21:57:02.749" v="16201" actId="478"/>
          <ac:picMkLst>
            <pc:docMk/>
            <pc:sldMk cId="2836940457" sldId="268"/>
            <ac:picMk id="143" creationId="{996A8F26-CD1B-4318-26E2-974105B34312}"/>
          </ac:picMkLst>
        </pc:picChg>
        <pc:picChg chg="add del mod">
          <ac:chgData name="Myosotis _13" userId="d3757a171cf8daaf" providerId="LiveId" clId="{35C7AED4-71C5-4B42-B528-DDB97D632247}" dt="2024-01-01T22:05:42.658" v="16271" actId="478"/>
          <ac:picMkLst>
            <pc:docMk/>
            <pc:sldMk cId="2836940457" sldId="268"/>
            <ac:picMk id="145" creationId="{6FA4DE52-FD7B-0ABB-9317-0259F0EBDB8C}"/>
          </ac:picMkLst>
        </pc:picChg>
        <pc:picChg chg="add mod">
          <ac:chgData name="Myosotis _13" userId="d3757a171cf8daaf" providerId="LiveId" clId="{35C7AED4-71C5-4B42-B528-DDB97D632247}" dt="2024-01-01T22:08:17.928" v="16300" actId="208"/>
          <ac:picMkLst>
            <pc:docMk/>
            <pc:sldMk cId="2836940457" sldId="268"/>
            <ac:picMk id="150" creationId="{65042EED-1E30-A62D-C934-CF0DCED59926}"/>
          </ac:picMkLst>
        </pc:picChg>
        <pc:cxnChg chg="add del">
          <ac:chgData name="Myosotis _13" userId="d3757a171cf8daaf" providerId="LiveId" clId="{35C7AED4-71C5-4B42-B528-DDB97D632247}" dt="2023-12-20T22:27:09.888" v="4255" actId="478"/>
          <ac:cxnSpMkLst>
            <pc:docMk/>
            <pc:sldMk cId="2836940457" sldId="268"/>
            <ac:cxnSpMk id="7" creationId="{9A7A4A99-96C3-7CBE-7427-82BC34498F7B}"/>
          </ac:cxnSpMkLst>
        </pc:cxnChg>
        <pc:cxnChg chg="add del mod">
          <ac:chgData name="Myosotis _13" userId="d3757a171cf8daaf" providerId="LiveId" clId="{35C7AED4-71C5-4B42-B528-DDB97D632247}" dt="2024-01-01T21:28:13.923" v="15965" actId="478"/>
          <ac:cxnSpMkLst>
            <pc:docMk/>
            <pc:sldMk cId="2836940457" sldId="268"/>
            <ac:cxnSpMk id="9" creationId="{BE7E2051-7D4D-CF0F-9D1B-A15526B47015}"/>
          </ac:cxnSpMkLst>
        </pc:cxnChg>
        <pc:cxnChg chg="add del mod">
          <ac:chgData name="Myosotis _13" userId="d3757a171cf8daaf" providerId="LiveId" clId="{35C7AED4-71C5-4B42-B528-DDB97D632247}" dt="2024-01-01T21:03:55.052" v="15657" actId="478"/>
          <ac:cxnSpMkLst>
            <pc:docMk/>
            <pc:sldMk cId="2836940457" sldId="268"/>
            <ac:cxnSpMk id="11" creationId="{70A29097-B09B-841E-C296-7A998F72B4E7}"/>
          </ac:cxnSpMkLst>
        </pc:cxnChg>
        <pc:cxnChg chg="add del mod">
          <ac:chgData name="Myosotis _13" userId="d3757a171cf8daaf" providerId="LiveId" clId="{35C7AED4-71C5-4B42-B528-DDB97D632247}" dt="2024-01-01T21:28:09.164" v="15963" actId="478"/>
          <ac:cxnSpMkLst>
            <pc:docMk/>
            <pc:sldMk cId="2836940457" sldId="268"/>
            <ac:cxnSpMk id="13" creationId="{97E77B10-E387-0E34-793F-E2F3940E67A0}"/>
          </ac:cxnSpMkLst>
        </pc:cxnChg>
        <pc:cxnChg chg="add del mod">
          <ac:chgData name="Myosotis _13" userId="d3757a171cf8daaf" providerId="LiveId" clId="{35C7AED4-71C5-4B42-B528-DDB97D632247}" dt="2024-01-01T21:05:49.121" v="15683" actId="478"/>
          <ac:cxnSpMkLst>
            <pc:docMk/>
            <pc:sldMk cId="2836940457" sldId="268"/>
            <ac:cxnSpMk id="49" creationId="{6EA0CBDF-45D6-8C0F-5F00-82E83EE1A69C}"/>
          </ac:cxnSpMkLst>
        </pc:cxnChg>
        <pc:cxnChg chg="add del mod">
          <ac:chgData name="Myosotis _13" userId="d3757a171cf8daaf" providerId="LiveId" clId="{35C7AED4-71C5-4B42-B528-DDB97D632247}" dt="2024-01-01T21:28:11.715" v="15964" actId="478"/>
          <ac:cxnSpMkLst>
            <pc:docMk/>
            <pc:sldMk cId="2836940457" sldId="268"/>
            <ac:cxnSpMk id="65" creationId="{93F6F7E3-38CD-09B3-8AE8-00F92BEC5C6F}"/>
          </ac:cxnSpMkLst>
        </pc:cxnChg>
        <pc:cxnChg chg="add mod">
          <ac:chgData name="Myosotis _13" userId="d3757a171cf8daaf" providerId="LiveId" clId="{35C7AED4-71C5-4B42-B528-DDB97D632247}" dt="2024-01-01T22:01:52.871" v="16246" actId="1076"/>
          <ac:cxnSpMkLst>
            <pc:docMk/>
            <pc:sldMk cId="2836940457" sldId="268"/>
            <ac:cxnSpMk id="98" creationId="{6B180248-65BC-F736-D897-18CC5DAFEF00}"/>
          </ac:cxnSpMkLst>
        </pc:cxnChg>
        <pc:cxnChg chg="add mod">
          <ac:chgData name="Myosotis _13" userId="d3757a171cf8daaf" providerId="LiveId" clId="{35C7AED4-71C5-4B42-B528-DDB97D632247}" dt="2024-01-01T22:01:46.493" v="16245" actId="1076"/>
          <ac:cxnSpMkLst>
            <pc:docMk/>
            <pc:sldMk cId="2836940457" sldId="268"/>
            <ac:cxnSpMk id="100" creationId="{B8CF0717-401A-FBE9-F761-53427681EF00}"/>
          </ac:cxnSpMkLst>
        </pc:cxnChg>
        <pc:cxnChg chg="add mod">
          <ac:chgData name="Myosotis _13" userId="d3757a171cf8daaf" providerId="LiveId" clId="{35C7AED4-71C5-4B42-B528-DDB97D632247}" dt="2024-01-01T21:55:29.109" v="16190" actId="1076"/>
          <ac:cxnSpMkLst>
            <pc:docMk/>
            <pc:sldMk cId="2836940457" sldId="268"/>
            <ac:cxnSpMk id="102" creationId="{46A6BADE-9A67-935C-D590-F5150966184B}"/>
          </ac:cxnSpMkLst>
        </pc:cxnChg>
      </pc:sldChg>
      <pc:sldChg chg="addSp delSp modSp new del mod setBg">
        <pc:chgData name="Myosotis _13" userId="d3757a171cf8daaf" providerId="LiveId" clId="{35C7AED4-71C5-4B42-B528-DDB97D632247}" dt="2024-01-01T17:48:15.093" v="14967" actId="47"/>
        <pc:sldMkLst>
          <pc:docMk/>
          <pc:sldMk cId="758915630" sldId="269"/>
        </pc:sldMkLst>
        <pc:spChg chg="mod ord">
          <ac:chgData name="Myosotis _13" userId="d3757a171cf8daaf" providerId="LiveId" clId="{35C7AED4-71C5-4B42-B528-DDB97D632247}" dt="2024-01-01T17:27:03.062" v="14784" actId="1076"/>
          <ac:spMkLst>
            <pc:docMk/>
            <pc:sldMk cId="758915630" sldId="269"/>
            <ac:spMk id="2" creationId="{5AAE9F06-C113-09B1-114C-DB4A53811A7E}"/>
          </ac:spMkLst>
        </pc:spChg>
        <pc:spChg chg="add del mod">
          <ac:chgData name="Myosotis _13" userId="d3757a171cf8daaf" providerId="LiveId" clId="{35C7AED4-71C5-4B42-B528-DDB97D632247}" dt="2023-12-29T10:20:39.499" v="9145" actId="478"/>
          <ac:spMkLst>
            <pc:docMk/>
            <pc:sldMk cId="758915630" sldId="269"/>
            <ac:spMk id="5" creationId="{EDA503E0-B322-588B-F24D-5C85FD7FC6B1}"/>
          </ac:spMkLst>
        </pc:spChg>
        <pc:spChg chg="add del">
          <ac:chgData name="Myosotis _13" userId="d3757a171cf8daaf" providerId="LiveId" clId="{35C7AED4-71C5-4B42-B528-DDB97D632247}" dt="2023-12-20T22:21:58.691" v="4162" actId="26606"/>
          <ac:spMkLst>
            <pc:docMk/>
            <pc:sldMk cId="758915630" sldId="269"/>
            <ac:spMk id="6" creationId="{09A1C012-8297-4361-ACE8-A2509FB18911}"/>
          </ac:spMkLst>
        </pc:spChg>
        <pc:spChg chg="add del">
          <ac:chgData name="Myosotis _13" userId="d3757a171cf8daaf" providerId="LiveId" clId="{35C7AED4-71C5-4B42-B528-DDB97D632247}" dt="2023-12-20T22:21:58.691" v="4162" actId="26606"/>
          <ac:spMkLst>
            <pc:docMk/>
            <pc:sldMk cId="758915630" sldId="269"/>
            <ac:spMk id="7" creationId="{4AA13AD3-0A4F-475A-BEBB-DEEFF5C096C3}"/>
          </ac:spMkLst>
        </pc:spChg>
        <pc:spChg chg="add del">
          <ac:chgData name="Myosotis _13" userId="d3757a171cf8daaf" providerId="LiveId" clId="{35C7AED4-71C5-4B42-B528-DDB97D632247}" dt="2023-12-20T22:21:58.691" v="4162" actId="26606"/>
          <ac:spMkLst>
            <pc:docMk/>
            <pc:sldMk cId="758915630" sldId="269"/>
            <ac:spMk id="8" creationId="{D65E0E3C-32F3-480B-9842-7611BBE2EE9F}"/>
          </ac:spMkLst>
        </pc:spChg>
        <pc:spChg chg="add del">
          <ac:chgData name="Myosotis _13" userId="d3757a171cf8daaf" providerId="LiveId" clId="{35C7AED4-71C5-4B42-B528-DDB97D632247}" dt="2023-12-20T22:20:29.491" v="4130" actId="26606"/>
          <ac:spMkLst>
            <pc:docMk/>
            <pc:sldMk cId="758915630" sldId="269"/>
            <ac:spMk id="9" creationId="{09A1C012-8297-4361-ACE8-A2509FB18911}"/>
          </ac:spMkLst>
        </pc:spChg>
        <pc:spChg chg="add del">
          <ac:chgData name="Myosotis _13" userId="d3757a171cf8daaf" providerId="LiveId" clId="{35C7AED4-71C5-4B42-B528-DDB97D632247}" dt="2023-12-20T22:21:51.033" v="4157" actId="26606"/>
          <ac:spMkLst>
            <pc:docMk/>
            <pc:sldMk cId="758915630" sldId="269"/>
            <ac:spMk id="10" creationId="{09A1C012-8297-4361-ACE8-A2509FB18911}"/>
          </ac:spMkLst>
        </pc:spChg>
        <pc:spChg chg="add del">
          <ac:chgData name="Myosotis _13" userId="d3757a171cf8daaf" providerId="LiveId" clId="{35C7AED4-71C5-4B42-B528-DDB97D632247}" dt="2023-12-20T22:20:29.491" v="4130" actId="26606"/>
          <ac:spMkLst>
            <pc:docMk/>
            <pc:sldMk cId="758915630" sldId="269"/>
            <ac:spMk id="11" creationId="{4AA13AD3-0A4F-475A-BEBB-DEEFF5C096C3}"/>
          </ac:spMkLst>
        </pc:spChg>
        <pc:spChg chg="add del">
          <ac:chgData name="Myosotis _13" userId="d3757a171cf8daaf" providerId="LiveId" clId="{35C7AED4-71C5-4B42-B528-DDB97D632247}" dt="2023-12-20T22:20:29.491" v="4130" actId="26606"/>
          <ac:spMkLst>
            <pc:docMk/>
            <pc:sldMk cId="758915630" sldId="269"/>
            <ac:spMk id="13" creationId="{1C2F3FA0-960A-435A-AC72-8ADCBF50F7D2}"/>
          </ac:spMkLst>
        </pc:spChg>
        <pc:spChg chg="add del">
          <ac:chgData name="Myosotis _13" userId="d3757a171cf8daaf" providerId="LiveId" clId="{35C7AED4-71C5-4B42-B528-DDB97D632247}" dt="2023-12-20T22:21:51.033" v="4157" actId="26606"/>
          <ac:spMkLst>
            <pc:docMk/>
            <pc:sldMk cId="758915630" sldId="269"/>
            <ac:spMk id="15" creationId="{4AA13AD3-0A4F-475A-BEBB-DEEFF5C096C3}"/>
          </ac:spMkLst>
        </pc:spChg>
        <pc:spChg chg="add del">
          <ac:chgData name="Myosotis _13" userId="d3757a171cf8daaf" providerId="LiveId" clId="{35C7AED4-71C5-4B42-B528-DDB97D632247}" dt="2023-12-20T22:21:51.033" v="4157" actId="26606"/>
          <ac:spMkLst>
            <pc:docMk/>
            <pc:sldMk cId="758915630" sldId="269"/>
            <ac:spMk id="17" creationId="{52F9B1C2-7D20-4F91-A660-197C98B9A3B1}"/>
          </ac:spMkLst>
        </pc:spChg>
        <pc:spChg chg="add del">
          <ac:chgData name="Myosotis _13" userId="d3757a171cf8daaf" providerId="LiveId" clId="{35C7AED4-71C5-4B42-B528-DDB97D632247}" dt="2023-12-20T22:21:51.033" v="4157" actId="26606"/>
          <ac:spMkLst>
            <pc:docMk/>
            <pc:sldMk cId="758915630" sldId="269"/>
            <ac:spMk id="19" creationId="{A89C4E6E-ECA4-40E5-A54E-13E92B678E8C}"/>
          </ac:spMkLst>
        </pc:spChg>
        <pc:graphicFrameChg chg="add del mod modGraphic">
          <ac:chgData name="Myosotis _13" userId="d3757a171cf8daaf" providerId="LiveId" clId="{35C7AED4-71C5-4B42-B528-DDB97D632247}" dt="2024-01-01T17:24:25.988" v="14770" actId="478"/>
          <ac:graphicFrameMkLst>
            <pc:docMk/>
            <pc:sldMk cId="758915630" sldId="269"/>
            <ac:graphicFrameMk id="13" creationId="{431F4C76-104D-4299-8756-7038312D62B1}"/>
          </ac:graphicFrameMkLst>
        </pc:graphicFrameChg>
        <pc:picChg chg="add del mod">
          <ac:chgData name="Myosotis _13" userId="d3757a171cf8daaf" providerId="LiveId" clId="{35C7AED4-71C5-4B42-B528-DDB97D632247}" dt="2023-12-24T10:47:01.066" v="6628" actId="478"/>
          <ac:picMkLst>
            <pc:docMk/>
            <pc:sldMk cId="758915630" sldId="269"/>
            <ac:picMk id="4" creationId="{8F9155A0-E811-0C1A-4FAC-07CD7D0A25EC}"/>
          </ac:picMkLst>
        </pc:picChg>
        <pc:picChg chg="add del mod">
          <ac:chgData name="Myosotis _13" userId="d3757a171cf8daaf" providerId="LiveId" clId="{35C7AED4-71C5-4B42-B528-DDB97D632247}" dt="2023-12-29T10:12:05.806" v="8866" actId="478"/>
          <ac:picMkLst>
            <pc:docMk/>
            <pc:sldMk cId="758915630" sldId="269"/>
            <ac:picMk id="6" creationId="{F9E295DF-34C3-F3C8-BAEA-F803BFCF4612}"/>
          </ac:picMkLst>
        </pc:picChg>
        <pc:picChg chg="add del mod">
          <ac:chgData name="Myosotis _13" userId="d3757a171cf8daaf" providerId="LiveId" clId="{35C7AED4-71C5-4B42-B528-DDB97D632247}" dt="2024-01-01T17:39:52.730" v="14892" actId="478"/>
          <ac:picMkLst>
            <pc:docMk/>
            <pc:sldMk cId="758915630" sldId="269"/>
            <ac:picMk id="8" creationId="{B8C426F6-716C-ABA1-F766-EFF0A058C208}"/>
          </ac:picMkLst>
        </pc:picChg>
        <pc:picChg chg="add del mod">
          <ac:chgData name="Myosotis _13" userId="d3757a171cf8daaf" providerId="LiveId" clId="{35C7AED4-71C5-4B42-B528-DDB97D632247}" dt="2024-01-01T17:40:08.640" v="14895" actId="478"/>
          <ac:picMkLst>
            <pc:docMk/>
            <pc:sldMk cId="758915630" sldId="269"/>
            <ac:picMk id="10" creationId="{0F97DE1F-C9FE-B80F-9051-0C673E045553}"/>
          </ac:picMkLst>
        </pc:picChg>
        <pc:picChg chg="add mod">
          <ac:chgData name="Myosotis _13" userId="d3757a171cf8daaf" providerId="LiveId" clId="{35C7AED4-71C5-4B42-B528-DDB97D632247}" dt="2024-01-01T17:26:25.008" v="14783" actId="1076"/>
          <ac:picMkLst>
            <pc:docMk/>
            <pc:sldMk cId="758915630" sldId="269"/>
            <ac:picMk id="12" creationId="{57E14695-9834-EA95-FBB6-B0CEB1EA5409}"/>
          </ac:picMkLst>
        </pc:picChg>
        <pc:picChg chg="add del mod">
          <ac:chgData name="Myosotis _13" userId="d3757a171cf8daaf" providerId="LiveId" clId="{35C7AED4-71C5-4B42-B528-DDB97D632247}" dt="2024-01-01T17:26:13.051" v="14780" actId="478"/>
          <ac:picMkLst>
            <pc:docMk/>
            <pc:sldMk cId="758915630" sldId="269"/>
            <ac:picMk id="15" creationId="{9CBC8917-45C6-42CD-92C0-FAE667EE915E}"/>
          </ac:picMkLst>
        </pc:picChg>
      </pc:sldChg>
      <pc:sldChg chg="addSp delSp modSp new mod setBg setClrOvrMap">
        <pc:chgData name="Myosotis _13" userId="d3757a171cf8daaf" providerId="LiveId" clId="{35C7AED4-71C5-4B42-B528-DDB97D632247}" dt="2024-01-01T21:20:42.943" v="15907" actId="255"/>
        <pc:sldMkLst>
          <pc:docMk/>
          <pc:sldMk cId="773648495" sldId="270"/>
        </pc:sldMkLst>
        <pc:spChg chg="mod">
          <ac:chgData name="Myosotis _13" userId="d3757a171cf8daaf" providerId="LiveId" clId="{35C7AED4-71C5-4B42-B528-DDB97D632247}" dt="2024-01-01T17:19:42.501" v="14737" actId="26606"/>
          <ac:spMkLst>
            <pc:docMk/>
            <pc:sldMk cId="773648495" sldId="270"/>
            <ac:spMk id="2" creationId="{F2221441-4BE0-04B5-424E-E38A0C7AD86D}"/>
          </ac:spMkLst>
        </pc:spChg>
        <pc:spChg chg="mod">
          <ac:chgData name="Myosotis _13" userId="d3757a171cf8daaf" providerId="LiveId" clId="{35C7AED4-71C5-4B42-B528-DDB97D632247}" dt="2024-01-01T21:20:42.943" v="15907" actId="255"/>
          <ac:spMkLst>
            <pc:docMk/>
            <pc:sldMk cId="773648495" sldId="270"/>
            <ac:spMk id="3" creationId="{FCB5979D-294F-6324-5C6D-5C18C1C120AC}"/>
          </ac:spMkLst>
        </pc:spChg>
        <pc:spChg chg="add del">
          <ac:chgData name="Myosotis _13" userId="d3757a171cf8daaf" providerId="LiveId" clId="{35C7AED4-71C5-4B42-B528-DDB97D632247}" dt="2023-12-20T22:29:53.786" v="4271" actId="26606"/>
          <ac:spMkLst>
            <pc:docMk/>
            <pc:sldMk cId="773648495" sldId="270"/>
            <ac:spMk id="9" creationId="{09A1C012-8297-4361-ACE8-A2509FB18911}"/>
          </ac:spMkLst>
        </pc:spChg>
        <pc:spChg chg="add del">
          <ac:chgData name="Myosotis _13" userId="d3757a171cf8daaf" providerId="LiveId" clId="{35C7AED4-71C5-4B42-B528-DDB97D632247}" dt="2023-12-20T22:29:53.786" v="4271" actId="26606"/>
          <ac:spMkLst>
            <pc:docMk/>
            <pc:sldMk cId="773648495" sldId="270"/>
            <ac:spMk id="11" creationId="{4AA13AD3-0A4F-475A-BEBB-DEEFF5C096C3}"/>
          </ac:spMkLst>
        </pc:spChg>
        <pc:spChg chg="add del">
          <ac:chgData name="Myosotis _13" userId="d3757a171cf8daaf" providerId="LiveId" clId="{35C7AED4-71C5-4B42-B528-DDB97D632247}" dt="2023-12-20T22:29:53.786" v="4271" actId="26606"/>
          <ac:spMkLst>
            <pc:docMk/>
            <pc:sldMk cId="773648495" sldId="270"/>
            <ac:spMk id="13" creationId="{5816E978-1809-4EE5-9DFC-90ECA301A7BA}"/>
          </ac:spMkLst>
        </pc:spChg>
        <pc:spChg chg="add del">
          <ac:chgData name="Myosotis _13" userId="d3757a171cf8daaf" providerId="LiveId" clId="{35C7AED4-71C5-4B42-B528-DDB97D632247}" dt="2023-12-20T22:29:56.097" v="4273" actId="26606"/>
          <ac:spMkLst>
            <pc:docMk/>
            <pc:sldMk cId="773648495" sldId="270"/>
            <ac:spMk id="15" creationId="{09A1C012-8297-4361-ACE8-A2509FB18911}"/>
          </ac:spMkLst>
        </pc:spChg>
        <pc:spChg chg="add del">
          <ac:chgData name="Myosotis _13" userId="d3757a171cf8daaf" providerId="LiveId" clId="{35C7AED4-71C5-4B42-B528-DDB97D632247}" dt="2023-12-20T22:29:56.097" v="4273" actId="26606"/>
          <ac:spMkLst>
            <pc:docMk/>
            <pc:sldMk cId="773648495" sldId="270"/>
            <ac:spMk id="16" creationId="{4AA13AD3-0A4F-475A-BEBB-DEEFF5C096C3}"/>
          </ac:spMkLst>
        </pc:spChg>
        <pc:spChg chg="add del">
          <ac:chgData name="Myosotis _13" userId="d3757a171cf8daaf" providerId="LiveId" clId="{35C7AED4-71C5-4B42-B528-DDB97D632247}" dt="2023-12-20T22:29:56.097" v="4273" actId="26606"/>
          <ac:spMkLst>
            <pc:docMk/>
            <pc:sldMk cId="773648495" sldId="270"/>
            <ac:spMk id="18" creationId="{365A786E-9028-443F-8713-B9552D9A2355}"/>
          </ac:spMkLst>
        </pc:spChg>
        <pc:spChg chg="add del">
          <ac:chgData name="Myosotis _13" userId="d3757a171cf8daaf" providerId="LiveId" clId="{35C7AED4-71C5-4B42-B528-DDB97D632247}" dt="2023-12-20T22:29:58.256" v="4275" actId="26606"/>
          <ac:spMkLst>
            <pc:docMk/>
            <pc:sldMk cId="773648495" sldId="270"/>
            <ac:spMk id="20" creationId="{09A1C012-8297-4361-ACE8-A2509FB18911}"/>
          </ac:spMkLst>
        </pc:spChg>
        <pc:spChg chg="add del">
          <ac:chgData name="Myosotis _13" userId="d3757a171cf8daaf" providerId="LiveId" clId="{35C7AED4-71C5-4B42-B528-DDB97D632247}" dt="2023-12-20T22:29:58.256" v="4275" actId="26606"/>
          <ac:spMkLst>
            <pc:docMk/>
            <pc:sldMk cId="773648495" sldId="270"/>
            <ac:spMk id="21" creationId="{4AA13AD3-0A4F-475A-BEBB-DEEFF5C096C3}"/>
          </ac:spMkLst>
        </pc:spChg>
        <pc:spChg chg="add del">
          <ac:chgData name="Myosotis _13" userId="d3757a171cf8daaf" providerId="LiveId" clId="{35C7AED4-71C5-4B42-B528-DDB97D632247}" dt="2023-12-20T22:29:58.256" v="4275" actId="26606"/>
          <ac:spMkLst>
            <pc:docMk/>
            <pc:sldMk cId="773648495" sldId="270"/>
            <ac:spMk id="23" creationId="{1C2F3FA0-960A-435A-AC72-8ADCBF50F7D2}"/>
          </ac:spMkLst>
        </pc:spChg>
        <pc:spChg chg="add del">
          <ac:chgData name="Myosotis _13" userId="d3757a171cf8daaf" providerId="LiveId" clId="{35C7AED4-71C5-4B42-B528-DDB97D632247}" dt="2023-12-20T22:31:04.812" v="4334" actId="26606"/>
          <ac:spMkLst>
            <pc:docMk/>
            <pc:sldMk cId="773648495" sldId="270"/>
            <ac:spMk id="25" creationId="{09A1C012-8297-4361-ACE8-A2509FB18911}"/>
          </ac:spMkLst>
        </pc:spChg>
        <pc:spChg chg="add del">
          <ac:chgData name="Myosotis _13" userId="d3757a171cf8daaf" providerId="LiveId" clId="{35C7AED4-71C5-4B42-B528-DDB97D632247}" dt="2023-12-20T22:31:04.812" v="4334" actId="26606"/>
          <ac:spMkLst>
            <pc:docMk/>
            <pc:sldMk cId="773648495" sldId="270"/>
            <ac:spMk id="26" creationId="{4AA13AD3-0A4F-475A-BEBB-DEEFF5C096C3}"/>
          </ac:spMkLst>
        </pc:spChg>
        <pc:spChg chg="add del">
          <ac:chgData name="Myosotis _13" userId="d3757a171cf8daaf" providerId="LiveId" clId="{35C7AED4-71C5-4B42-B528-DDB97D632247}" dt="2023-12-20T22:31:04.812" v="4334" actId="26606"/>
          <ac:spMkLst>
            <pc:docMk/>
            <pc:sldMk cId="773648495" sldId="270"/>
            <ac:spMk id="28" creationId="{5816E978-1809-4EE5-9DFC-90ECA301A7BA}"/>
          </ac:spMkLst>
        </pc:spChg>
        <pc:spChg chg="add del">
          <ac:chgData name="Myosotis _13" userId="d3757a171cf8daaf" providerId="LiveId" clId="{35C7AED4-71C5-4B42-B528-DDB97D632247}" dt="2023-12-20T22:31:49.161" v="4369" actId="26606"/>
          <ac:spMkLst>
            <pc:docMk/>
            <pc:sldMk cId="773648495" sldId="270"/>
            <ac:spMk id="33" creationId="{09A1C012-8297-4361-ACE8-A2509FB18911}"/>
          </ac:spMkLst>
        </pc:spChg>
        <pc:spChg chg="add del">
          <ac:chgData name="Myosotis _13" userId="d3757a171cf8daaf" providerId="LiveId" clId="{35C7AED4-71C5-4B42-B528-DDB97D632247}" dt="2023-12-20T22:31:49.161" v="4369" actId="26606"/>
          <ac:spMkLst>
            <pc:docMk/>
            <pc:sldMk cId="773648495" sldId="270"/>
            <ac:spMk id="35" creationId="{4AA13AD3-0A4F-475A-BEBB-DEEFF5C096C3}"/>
          </ac:spMkLst>
        </pc:spChg>
        <pc:spChg chg="add del">
          <ac:chgData name="Myosotis _13" userId="d3757a171cf8daaf" providerId="LiveId" clId="{35C7AED4-71C5-4B42-B528-DDB97D632247}" dt="2023-12-20T22:31:49.161" v="4369" actId="26606"/>
          <ac:spMkLst>
            <pc:docMk/>
            <pc:sldMk cId="773648495" sldId="270"/>
            <ac:spMk id="37" creationId="{365A786E-9028-443F-8713-B9552D9A2355}"/>
          </ac:spMkLst>
        </pc:spChg>
        <pc:spChg chg="add del">
          <ac:chgData name="Myosotis _13" userId="d3757a171cf8daaf" providerId="LiveId" clId="{35C7AED4-71C5-4B42-B528-DDB97D632247}" dt="2023-12-20T22:31:32.079" v="4364" actId="26606"/>
          <ac:spMkLst>
            <pc:docMk/>
            <pc:sldMk cId="773648495" sldId="270"/>
            <ac:spMk id="42" creationId="{09A1C012-8297-4361-ACE8-A2509FB18911}"/>
          </ac:spMkLst>
        </pc:spChg>
        <pc:spChg chg="add del">
          <ac:chgData name="Myosotis _13" userId="d3757a171cf8daaf" providerId="LiveId" clId="{35C7AED4-71C5-4B42-B528-DDB97D632247}" dt="2023-12-20T22:31:32.079" v="4364" actId="26606"/>
          <ac:spMkLst>
            <pc:docMk/>
            <pc:sldMk cId="773648495" sldId="270"/>
            <ac:spMk id="44" creationId="{4AA13AD3-0A4F-475A-BEBB-DEEFF5C096C3}"/>
          </ac:spMkLst>
        </pc:spChg>
        <pc:spChg chg="add del">
          <ac:chgData name="Myosotis _13" userId="d3757a171cf8daaf" providerId="LiveId" clId="{35C7AED4-71C5-4B42-B528-DDB97D632247}" dt="2023-12-20T22:31:45.228" v="4366" actId="26606"/>
          <ac:spMkLst>
            <pc:docMk/>
            <pc:sldMk cId="773648495" sldId="270"/>
            <ac:spMk id="46" creationId="{1C2F3FA0-960A-435A-AC72-8ADCBF50F7D2}"/>
          </ac:spMkLst>
        </pc:spChg>
        <pc:spChg chg="add del">
          <ac:chgData name="Myosotis _13" userId="d3757a171cf8daaf" providerId="LiveId" clId="{35C7AED4-71C5-4B42-B528-DDB97D632247}" dt="2023-12-20T22:31:45.228" v="4366" actId="26606"/>
          <ac:spMkLst>
            <pc:docMk/>
            <pc:sldMk cId="773648495" sldId="270"/>
            <ac:spMk id="47" creationId="{09A1C012-8297-4361-ACE8-A2509FB18911}"/>
          </ac:spMkLst>
        </pc:spChg>
        <pc:spChg chg="add del">
          <ac:chgData name="Myosotis _13" userId="d3757a171cf8daaf" providerId="LiveId" clId="{35C7AED4-71C5-4B42-B528-DDB97D632247}" dt="2023-12-20T22:31:45.228" v="4366" actId="26606"/>
          <ac:spMkLst>
            <pc:docMk/>
            <pc:sldMk cId="773648495" sldId="270"/>
            <ac:spMk id="48" creationId="{4AA13AD3-0A4F-475A-BEBB-DEEFF5C096C3}"/>
          </ac:spMkLst>
        </pc:spChg>
        <pc:spChg chg="add del">
          <ac:chgData name="Myosotis _13" userId="d3757a171cf8daaf" providerId="LiveId" clId="{35C7AED4-71C5-4B42-B528-DDB97D632247}" dt="2023-12-20T22:31:49.155" v="4368" actId="26606"/>
          <ac:spMkLst>
            <pc:docMk/>
            <pc:sldMk cId="773648495" sldId="270"/>
            <ac:spMk id="50" creationId="{09A1C012-8297-4361-ACE8-A2509FB18911}"/>
          </ac:spMkLst>
        </pc:spChg>
        <pc:spChg chg="add del">
          <ac:chgData name="Myosotis _13" userId="d3757a171cf8daaf" providerId="LiveId" clId="{35C7AED4-71C5-4B42-B528-DDB97D632247}" dt="2023-12-20T22:31:49.155" v="4368" actId="26606"/>
          <ac:spMkLst>
            <pc:docMk/>
            <pc:sldMk cId="773648495" sldId="270"/>
            <ac:spMk id="51" creationId="{4AA13AD3-0A4F-475A-BEBB-DEEFF5C096C3}"/>
          </ac:spMkLst>
        </pc:spChg>
        <pc:spChg chg="add del">
          <ac:chgData name="Myosotis _13" userId="d3757a171cf8daaf" providerId="LiveId" clId="{35C7AED4-71C5-4B42-B528-DDB97D632247}" dt="2023-12-20T22:31:49.155" v="4368" actId="26606"/>
          <ac:spMkLst>
            <pc:docMk/>
            <pc:sldMk cId="773648495" sldId="270"/>
            <ac:spMk id="52" creationId="{D65E0E3C-32F3-480B-9842-7611BBE2EE9F}"/>
          </ac:spMkLst>
        </pc:spChg>
        <pc:spChg chg="add del">
          <ac:chgData name="Myosotis _13" userId="d3757a171cf8daaf" providerId="LiveId" clId="{35C7AED4-71C5-4B42-B528-DDB97D632247}" dt="2024-01-01T17:19:42.501" v="14737" actId="26606"/>
          <ac:spMkLst>
            <pc:docMk/>
            <pc:sldMk cId="773648495" sldId="270"/>
            <ac:spMk id="54" creationId="{09A1C012-8297-4361-ACE8-A2509FB18911}"/>
          </ac:spMkLst>
        </pc:spChg>
        <pc:spChg chg="add del">
          <ac:chgData name="Myosotis _13" userId="d3757a171cf8daaf" providerId="LiveId" clId="{35C7AED4-71C5-4B42-B528-DDB97D632247}" dt="2024-01-01T17:19:42.501" v="14737" actId="26606"/>
          <ac:spMkLst>
            <pc:docMk/>
            <pc:sldMk cId="773648495" sldId="270"/>
            <ac:spMk id="55" creationId="{4AA13AD3-0A4F-475A-BEBB-DEEFF5C096C3}"/>
          </ac:spMkLst>
        </pc:spChg>
        <pc:spChg chg="add del">
          <ac:chgData name="Myosotis _13" userId="d3757a171cf8daaf" providerId="LiveId" clId="{35C7AED4-71C5-4B42-B528-DDB97D632247}" dt="2024-01-01T17:19:42.501" v="14737" actId="26606"/>
          <ac:spMkLst>
            <pc:docMk/>
            <pc:sldMk cId="773648495" sldId="270"/>
            <ac:spMk id="56" creationId="{1C2F3FA0-960A-435A-AC72-8ADCBF50F7D2}"/>
          </ac:spMkLst>
        </pc:spChg>
        <pc:spChg chg="add del">
          <ac:chgData name="Myosotis _13" userId="d3757a171cf8daaf" providerId="LiveId" clId="{35C7AED4-71C5-4B42-B528-DDB97D632247}" dt="2024-01-01T17:19:40.625" v="14734" actId="26606"/>
          <ac:spMkLst>
            <pc:docMk/>
            <pc:sldMk cId="773648495" sldId="270"/>
            <ac:spMk id="61" creationId="{09A1C012-8297-4361-ACE8-A2509FB18911}"/>
          </ac:spMkLst>
        </pc:spChg>
        <pc:spChg chg="add del">
          <ac:chgData name="Myosotis _13" userId="d3757a171cf8daaf" providerId="LiveId" clId="{35C7AED4-71C5-4B42-B528-DDB97D632247}" dt="2024-01-01T17:19:40.625" v="14734" actId="26606"/>
          <ac:spMkLst>
            <pc:docMk/>
            <pc:sldMk cId="773648495" sldId="270"/>
            <ac:spMk id="63" creationId="{4AA13AD3-0A4F-475A-BEBB-DEEFF5C096C3}"/>
          </ac:spMkLst>
        </pc:spChg>
        <pc:spChg chg="add del">
          <ac:chgData name="Myosotis _13" userId="d3757a171cf8daaf" providerId="LiveId" clId="{35C7AED4-71C5-4B42-B528-DDB97D632247}" dt="2024-01-01T17:19:40.625" v="14734" actId="26606"/>
          <ac:spMkLst>
            <pc:docMk/>
            <pc:sldMk cId="773648495" sldId="270"/>
            <ac:spMk id="65" creationId="{CB98331E-6CDC-406E-B820-9B97E9B9B0E3}"/>
          </ac:spMkLst>
        </pc:spChg>
        <pc:spChg chg="add del">
          <ac:chgData name="Myosotis _13" userId="d3757a171cf8daaf" providerId="LiveId" clId="{35C7AED4-71C5-4B42-B528-DDB97D632247}" dt="2024-01-01T17:19:42.496" v="14736" actId="26606"/>
          <ac:spMkLst>
            <pc:docMk/>
            <pc:sldMk cId="773648495" sldId="270"/>
            <ac:spMk id="67" creationId="{09A1C012-8297-4361-ACE8-A2509FB18911}"/>
          </ac:spMkLst>
        </pc:spChg>
        <pc:spChg chg="add del">
          <ac:chgData name="Myosotis _13" userId="d3757a171cf8daaf" providerId="LiveId" clId="{35C7AED4-71C5-4B42-B528-DDB97D632247}" dt="2024-01-01T17:19:42.496" v="14736" actId="26606"/>
          <ac:spMkLst>
            <pc:docMk/>
            <pc:sldMk cId="773648495" sldId="270"/>
            <ac:spMk id="68" creationId="{4AA13AD3-0A4F-475A-BEBB-DEEFF5C096C3}"/>
          </ac:spMkLst>
        </pc:spChg>
        <pc:spChg chg="add del">
          <ac:chgData name="Myosotis _13" userId="d3757a171cf8daaf" providerId="LiveId" clId="{35C7AED4-71C5-4B42-B528-DDB97D632247}" dt="2024-01-01T17:19:42.496" v="14736" actId="26606"/>
          <ac:spMkLst>
            <pc:docMk/>
            <pc:sldMk cId="773648495" sldId="270"/>
            <ac:spMk id="69" creationId="{5816E978-1809-4EE5-9DFC-90ECA301A7BA}"/>
          </ac:spMkLst>
        </pc:spChg>
        <pc:spChg chg="add">
          <ac:chgData name="Myosotis _13" userId="d3757a171cf8daaf" providerId="LiveId" clId="{35C7AED4-71C5-4B42-B528-DDB97D632247}" dt="2024-01-01T17:19:42.501" v="14737" actId="26606"/>
          <ac:spMkLst>
            <pc:docMk/>
            <pc:sldMk cId="773648495" sldId="270"/>
            <ac:spMk id="71" creationId="{09A1C012-8297-4361-ACE8-A2509FB18911}"/>
          </ac:spMkLst>
        </pc:spChg>
        <pc:spChg chg="add">
          <ac:chgData name="Myosotis _13" userId="d3757a171cf8daaf" providerId="LiveId" clId="{35C7AED4-71C5-4B42-B528-DDB97D632247}" dt="2024-01-01T17:19:42.501" v="14737" actId="26606"/>
          <ac:spMkLst>
            <pc:docMk/>
            <pc:sldMk cId="773648495" sldId="270"/>
            <ac:spMk id="72" creationId="{4AA13AD3-0A4F-475A-BEBB-DEEFF5C096C3}"/>
          </ac:spMkLst>
        </pc:spChg>
        <pc:spChg chg="add">
          <ac:chgData name="Myosotis _13" userId="d3757a171cf8daaf" providerId="LiveId" clId="{35C7AED4-71C5-4B42-B528-DDB97D632247}" dt="2024-01-01T17:19:42.501" v="14737" actId="26606"/>
          <ac:spMkLst>
            <pc:docMk/>
            <pc:sldMk cId="773648495" sldId="270"/>
            <ac:spMk id="73" creationId="{CB98331E-6CDC-406E-B820-9B97E9B9B0E3}"/>
          </ac:spMkLst>
        </pc:spChg>
        <pc:picChg chg="add del">
          <ac:chgData name="Myosotis _13" userId="d3757a171cf8daaf" providerId="LiveId" clId="{35C7AED4-71C5-4B42-B528-DDB97D632247}" dt="2023-12-20T22:29:53.786" v="4271" actId="26606"/>
          <ac:picMkLst>
            <pc:docMk/>
            <pc:sldMk cId="773648495" sldId="270"/>
            <ac:picMk id="5" creationId="{194327AC-0725-3FC5-08B6-3811A0589450}"/>
          </ac:picMkLst>
        </pc:picChg>
        <pc:picChg chg="add del">
          <ac:chgData name="Myosotis _13" userId="d3757a171cf8daaf" providerId="LiveId" clId="{35C7AED4-71C5-4B42-B528-DDB97D632247}" dt="2023-12-20T22:29:56.097" v="4273" actId="26606"/>
          <ac:picMkLst>
            <pc:docMk/>
            <pc:sldMk cId="773648495" sldId="270"/>
            <ac:picMk id="17" creationId="{8EFC37F2-B621-1982-8A46-0DBB07477A4D}"/>
          </ac:picMkLst>
        </pc:picChg>
        <pc:picChg chg="add del">
          <ac:chgData name="Myosotis _13" userId="d3757a171cf8daaf" providerId="LiveId" clId="{35C7AED4-71C5-4B42-B528-DDB97D632247}" dt="2023-12-20T22:29:58.256" v="4275" actId="26606"/>
          <ac:picMkLst>
            <pc:docMk/>
            <pc:sldMk cId="773648495" sldId="270"/>
            <ac:picMk id="22" creationId="{1A0F27C5-C104-00C8-77A7-29125A50F182}"/>
          </ac:picMkLst>
        </pc:picChg>
        <pc:picChg chg="add mod">
          <ac:chgData name="Myosotis _13" userId="d3757a171cf8daaf" providerId="LiveId" clId="{35C7AED4-71C5-4B42-B528-DDB97D632247}" dt="2023-12-20T22:31:52.008" v="4371" actId="962"/>
          <ac:picMkLst>
            <pc:docMk/>
            <pc:sldMk cId="773648495" sldId="270"/>
            <ac:picMk id="27" creationId="{194327AC-0725-3FC5-08B6-3811A0589450}"/>
          </ac:picMkLst>
        </pc:picChg>
      </pc:sldChg>
      <pc:sldChg chg="addSp delSp modSp new del mod ord">
        <pc:chgData name="Myosotis _13" userId="d3757a171cf8daaf" providerId="LiveId" clId="{35C7AED4-71C5-4B42-B528-DDB97D632247}" dt="2024-01-01T22:08:55.931" v="16304" actId="47"/>
        <pc:sldMkLst>
          <pc:docMk/>
          <pc:sldMk cId="2691939305" sldId="271"/>
        </pc:sldMkLst>
        <pc:spChg chg="mod">
          <ac:chgData name="Myosotis _13" userId="d3757a171cf8daaf" providerId="LiveId" clId="{35C7AED4-71C5-4B42-B528-DDB97D632247}" dt="2023-12-21T07:29:14.858" v="5020" actId="27636"/>
          <ac:spMkLst>
            <pc:docMk/>
            <pc:sldMk cId="2691939305" sldId="271"/>
            <ac:spMk id="2" creationId="{38CF4AA1-EE5A-0C16-18CD-2C2BF956C09F}"/>
          </ac:spMkLst>
        </pc:spChg>
        <pc:spChg chg="add mod">
          <ac:chgData name="Myosotis _13" userId="d3757a171cf8daaf" providerId="LiveId" clId="{35C7AED4-71C5-4B42-B528-DDB97D632247}" dt="2024-01-01T22:08:49.169" v="16303" actId="14100"/>
          <ac:spMkLst>
            <pc:docMk/>
            <pc:sldMk cId="2691939305" sldId="271"/>
            <ac:spMk id="4" creationId="{2C1806D8-B9DE-94C2-B321-72D0A594E80D}"/>
          </ac:spMkLst>
        </pc:spChg>
        <pc:spChg chg="add del mod">
          <ac:chgData name="Myosotis _13" userId="d3757a171cf8daaf" providerId="LiveId" clId="{35C7AED4-71C5-4B42-B528-DDB97D632247}" dt="2024-01-01T22:08:30.411" v="16301" actId="478"/>
          <ac:spMkLst>
            <pc:docMk/>
            <pc:sldMk cId="2691939305" sldId="271"/>
            <ac:spMk id="6" creationId="{EDB7D4B4-7BB0-75C9-54EC-247CD76136C4}"/>
          </ac:spMkLst>
        </pc:spChg>
      </pc:sldChg>
      <pc:sldChg chg="modSp new del mod">
        <pc:chgData name="Myosotis _13" userId="d3757a171cf8daaf" providerId="LiveId" clId="{35C7AED4-71C5-4B42-B528-DDB97D632247}" dt="2024-01-01T18:02:53.800" v="14974" actId="47"/>
        <pc:sldMkLst>
          <pc:docMk/>
          <pc:sldMk cId="3216346262" sldId="272"/>
        </pc:sldMkLst>
        <pc:spChg chg="mod">
          <ac:chgData name="Myosotis _13" userId="d3757a171cf8daaf" providerId="LiveId" clId="{35C7AED4-71C5-4B42-B528-DDB97D632247}" dt="2023-12-21T07:30:09.895" v="5076" actId="313"/>
          <ac:spMkLst>
            <pc:docMk/>
            <pc:sldMk cId="3216346262" sldId="272"/>
            <ac:spMk id="2" creationId="{8DD8FB2D-3CED-5468-E8DF-3BF8945C98C4}"/>
          </ac:spMkLst>
        </pc:spChg>
      </pc:sldChg>
      <pc:sldChg chg="addSp delSp modSp new mod setBg setClrOvrMap">
        <pc:chgData name="Myosotis _13" userId="d3757a171cf8daaf" providerId="LiveId" clId="{35C7AED4-71C5-4B42-B528-DDB97D632247}" dt="2024-01-01T17:27:45.684" v="14788" actId="1076"/>
        <pc:sldMkLst>
          <pc:docMk/>
          <pc:sldMk cId="1183387916" sldId="273"/>
        </pc:sldMkLst>
        <pc:spChg chg="add mod">
          <ac:chgData name="Myosotis _13" userId="d3757a171cf8daaf" providerId="LiveId" clId="{35C7AED4-71C5-4B42-B528-DDB97D632247}" dt="2024-01-01T17:27:45.684" v="14788" actId="1076"/>
          <ac:spMkLst>
            <pc:docMk/>
            <pc:sldMk cId="1183387916" sldId="273"/>
            <ac:spMk id="2" creationId="{CF18516D-095B-24FF-3DF6-EF2ED3C6A301}"/>
          </ac:spMkLst>
        </pc:spChg>
        <pc:spChg chg="add mod">
          <ac:chgData name="Myosotis _13" userId="d3757a171cf8daaf" providerId="LiveId" clId="{35C7AED4-71C5-4B42-B528-DDB97D632247}" dt="2024-01-01T17:14:28.913" v="14709" actId="26606"/>
          <ac:spMkLst>
            <pc:docMk/>
            <pc:sldMk cId="1183387916" sldId="273"/>
            <ac:spMk id="3" creationId="{2DAC98D2-5A77-11E7-4DCD-DB2C89129D8D}"/>
          </ac:spMkLst>
        </pc:spChg>
        <pc:spChg chg="add del mod ord">
          <ac:chgData name="Myosotis _13" userId="d3757a171cf8daaf" providerId="LiveId" clId="{35C7AED4-71C5-4B42-B528-DDB97D632247}" dt="2024-01-01T17:27:29.170" v="14785" actId="478"/>
          <ac:spMkLst>
            <pc:docMk/>
            <pc:sldMk cId="1183387916" sldId="273"/>
            <ac:spMk id="4" creationId="{B0342433-2571-AF95-6523-5DA8CD626B31}"/>
          </ac:spMkLst>
        </pc:spChg>
        <pc:spChg chg="add del">
          <ac:chgData name="Myosotis _13" userId="d3757a171cf8daaf" providerId="LiveId" clId="{35C7AED4-71C5-4B42-B528-DDB97D632247}" dt="2024-01-01T17:14:28.913" v="14709" actId="26606"/>
          <ac:spMkLst>
            <pc:docMk/>
            <pc:sldMk cId="1183387916" sldId="273"/>
            <ac:spMk id="7" creationId="{1D153959-30FA-4987-A094-7243641F474B}"/>
          </ac:spMkLst>
        </pc:spChg>
        <pc:spChg chg="add del">
          <ac:chgData name="Myosotis _13" userId="d3757a171cf8daaf" providerId="LiveId" clId="{35C7AED4-71C5-4B42-B528-DDB97D632247}" dt="2024-01-01T17:14:28.913" v="14709" actId="26606"/>
          <ac:spMkLst>
            <pc:docMk/>
            <pc:sldMk cId="1183387916" sldId="273"/>
            <ac:spMk id="8" creationId="{EB6D1D7F-141C-4D8E-BFBA-D95B68E16385}"/>
          </ac:spMkLst>
        </pc:spChg>
        <pc:spChg chg="add del">
          <ac:chgData name="Myosotis _13" userId="d3757a171cf8daaf" providerId="LiveId" clId="{35C7AED4-71C5-4B42-B528-DDB97D632247}" dt="2024-01-01T17:14:28.913" v="14709" actId="26606"/>
          <ac:spMkLst>
            <pc:docMk/>
            <pc:sldMk cId="1183387916" sldId="273"/>
            <ac:spMk id="9" creationId="{558DA214-7FDA-4C9D-A7CF-9AD725E290E1}"/>
          </ac:spMkLst>
        </pc:spChg>
        <pc:spChg chg="add del">
          <ac:chgData name="Myosotis _13" userId="d3757a171cf8daaf" providerId="LiveId" clId="{35C7AED4-71C5-4B42-B528-DDB97D632247}" dt="2024-01-01T17:11:39.078" v="14663" actId="26606"/>
          <ac:spMkLst>
            <pc:docMk/>
            <pc:sldMk cId="1183387916" sldId="273"/>
            <ac:spMk id="10" creationId="{1D153959-30FA-4987-A094-7243641F474B}"/>
          </ac:spMkLst>
        </pc:spChg>
        <pc:spChg chg="add del">
          <ac:chgData name="Myosotis _13" userId="d3757a171cf8daaf" providerId="LiveId" clId="{35C7AED4-71C5-4B42-B528-DDB97D632247}" dt="2024-01-01T17:11:39.078" v="14663" actId="26606"/>
          <ac:spMkLst>
            <pc:docMk/>
            <pc:sldMk cId="1183387916" sldId="273"/>
            <ac:spMk id="12" creationId="{EB6D1D7F-141C-4D8E-BFBA-D95B68E16385}"/>
          </ac:spMkLst>
        </pc:spChg>
        <pc:spChg chg="add del">
          <ac:chgData name="Myosotis _13" userId="d3757a171cf8daaf" providerId="LiveId" clId="{35C7AED4-71C5-4B42-B528-DDB97D632247}" dt="2024-01-01T17:11:39.078" v="14663" actId="26606"/>
          <ac:spMkLst>
            <pc:docMk/>
            <pc:sldMk cId="1183387916" sldId="273"/>
            <ac:spMk id="14" creationId="{558DA214-7FDA-4C9D-A7CF-9AD725E290E1}"/>
          </ac:spMkLst>
        </pc:spChg>
        <pc:picChg chg="add del">
          <ac:chgData name="Myosotis _13" userId="d3757a171cf8daaf" providerId="LiveId" clId="{35C7AED4-71C5-4B42-B528-DDB97D632247}" dt="2024-01-01T17:11:39.078" v="14663" actId="26606"/>
          <ac:picMkLst>
            <pc:docMk/>
            <pc:sldMk cId="1183387916" sldId="273"/>
            <ac:picMk id="6" creationId="{EC37A8AB-DF34-7F88-FBDE-F3D5E4DCF5B9}"/>
          </ac:picMkLst>
        </pc:picChg>
        <pc:picChg chg="add del">
          <ac:chgData name="Myosotis _13" userId="d3757a171cf8daaf" providerId="LiveId" clId="{35C7AED4-71C5-4B42-B528-DDB97D632247}" dt="2024-01-01T17:14:28.913" v="14709" actId="26606"/>
          <ac:picMkLst>
            <pc:docMk/>
            <pc:sldMk cId="1183387916" sldId="273"/>
            <ac:picMk id="11" creationId="{47DCDB18-E311-4F62-0233-AFDB2589D279}"/>
          </ac:picMkLst>
        </pc:picChg>
      </pc:sldChg>
      <pc:sldChg chg="addSp modSp new del mod">
        <pc:chgData name="Myosotis _13" userId="d3757a171cf8daaf" providerId="LiveId" clId="{35C7AED4-71C5-4B42-B528-DDB97D632247}" dt="2024-01-01T17:48:35.481" v="14969" actId="47"/>
        <pc:sldMkLst>
          <pc:docMk/>
          <pc:sldMk cId="201468919" sldId="274"/>
        </pc:sldMkLst>
        <pc:spChg chg="mod">
          <ac:chgData name="Myosotis _13" userId="d3757a171cf8daaf" providerId="LiveId" clId="{35C7AED4-71C5-4B42-B528-DDB97D632247}" dt="2024-01-01T17:15:09.110" v="14710" actId="313"/>
          <ac:spMkLst>
            <pc:docMk/>
            <pc:sldMk cId="201468919" sldId="274"/>
            <ac:spMk id="2" creationId="{7BB5BB95-9BD6-104E-8546-A224252ED529}"/>
          </ac:spMkLst>
        </pc:spChg>
        <pc:spChg chg="add mod">
          <ac:chgData name="Myosotis _13" userId="d3757a171cf8daaf" providerId="LiveId" clId="{35C7AED4-71C5-4B42-B528-DDB97D632247}" dt="2023-12-25T17:10:00.983" v="7049" actId="313"/>
          <ac:spMkLst>
            <pc:docMk/>
            <pc:sldMk cId="201468919" sldId="274"/>
            <ac:spMk id="3" creationId="{A080A2F7-82F5-0F7E-CB01-6C6BD461417E}"/>
          </ac:spMkLst>
        </pc:spChg>
      </pc:sldChg>
      <pc:sldChg chg="addSp delSp modSp new del mod">
        <pc:chgData name="Myosotis _13" userId="d3757a171cf8daaf" providerId="LiveId" clId="{35C7AED4-71C5-4B42-B528-DDB97D632247}" dt="2023-12-25T16:51:29.677" v="6664" actId="47"/>
        <pc:sldMkLst>
          <pc:docMk/>
          <pc:sldMk cId="653810560" sldId="274"/>
        </pc:sldMkLst>
        <pc:spChg chg="del">
          <ac:chgData name="Myosotis _13" userId="d3757a171cf8daaf" providerId="LiveId" clId="{35C7AED4-71C5-4B42-B528-DDB97D632247}" dt="2023-12-25T15:54:44.094" v="6661" actId="34307"/>
          <ac:spMkLst>
            <pc:docMk/>
            <pc:sldMk cId="653810560" sldId="274"/>
            <ac:spMk id="3" creationId="{93F20297-933F-5BEF-11CD-A67830FFC85D}"/>
          </ac:spMkLst>
        </pc:spChg>
        <pc:spChg chg="add mod">
          <ac:chgData name="Myosotis _13" userId="d3757a171cf8daaf" providerId="LiveId" clId="{35C7AED4-71C5-4B42-B528-DDB97D632247}" dt="2023-12-25T15:55:01.302" v="6663" actId="478"/>
          <ac:spMkLst>
            <pc:docMk/>
            <pc:sldMk cId="653810560" sldId="274"/>
            <ac:spMk id="8" creationId="{64D7325B-835E-2BC4-8D0F-BBCA1962D2F0}"/>
          </ac:spMkLst>
        </pc:spChg>
        <pc:picChg chg="add del mod ord">
          <ac:chgData name="Myosotis _13" userId="d3757a171cf8daaf" providerId="LiveId" clId="{35C7AED4-71C5-4B42-B528-DDB97D632247}" dt="2023-12-25T15:55:01.302" v="6663" actId="478"/>
          <ac:picMkLst>
            <pc:docMk/>
            <pc:sldMk cId="653810560" sldId="274"/>
            <ac:picMk id="6" creationId="{8E3D263B-62A1-2F46-0641-7107F0C02B14}"/>
          </ac:picMkLst>
        </pc:picChg>
      </pc:sldChg>
      <pc:sldChg chg="addSp delSp modSp new del mod ord setBg setClrOvrMap delDesignElem chgLayout">
        <pc:chgData name="Myosotis _13" userId="d3757a171cf8daaf" providerId="LiveId" clId="{35C7AED4-71C5-4B42-B528-DDB97D632247}" dt="2023-12-31T12:51:38.700" v="12168" actId="47"/>
        <pc:sldMkLst>
          <pc:docMk/>
          <pc:sldMk cId="1878529094" sldId="275"/>
        </pc:sldMkLst>
        <pc:spChg chg="mod ord">
          <ac:chgData name="Myosotis _13" userId="d3757a171cf8daaf" providerId="LiveId" clId="{35C7AED4-71C5-4B42-B528-DDB97D632247}" dt="2023-12-31T12:48:45.905" v="12144" actId="700"/>
          <ac:spMkLst>
            <pc:docMk/>
            <pc:sldMk cId="1878529094" sldId="275"/>
            <ac:spMk id="2" creationId="{6556FB4B-5093-052E-807C-E746BBA9BA33}"/>
          </ac:spMkLst>
        </pc:spChg>
        <pc:spChg chg="del">
          <ac:chgData name="Myosotis _13" userId="d3757a171cf8daaf" providerId="LiveId" clId="{35C7AED4-71C5-4B42-B528-DDB97D632247}" dt="2023-12-28T10:00:08.138" v="7171" actId="931"/>
          <ac:spMkLst>
            <pc:docMk/>
            <pc:sldMk cId="1878529094" sldId="275"/>
            <ac:spMk id="3" creationId="{4F559E6F-C336-8F19-523A-D0FCEA841005}"/>
          </ac:spMkLst>
        </pc:spChg>
        <pc:spChg chg="add del mod">
          <ac:chgData name="Myosotis _13" userId="d3757a171cf8daaf" providerId="LiveId" clId="{35C7AED4-71C5-4B42-B528-DDB97D632247}" dt="2023-12-28T10:00:42.456" v="7177" actId="931"/>
          <ac:spMkLst>
            <pc:docMk/>
            <pc:sldMk cId="1878529094" sldId="275"/>
            <ac:spMk id="7" creationId="{A0176D0B-6D4F-C05C-633C-5A3FFBAAC846}"/>
          </ac:spMkLst>
        </pc:spChg>
        <pc:spChg chg="add mod">
          <ac:chgData name="Myosotis _13" userId="d3757a171cf8daaf" providerId="LiveId" clId="{35C7AED4-71C5-4B42-B528-DDB97D632247}" dt="2023-12-28T10:05:03.163" v="7241" actId="164"/>
          <ac:spMkLst>
            <pc:docMk/>
            <pc:sldMk cId="1878529094" sldId="275"/>
            <ac:spMk id="12" creationId="{6B424C6D-FB9E-1B19-BCCF-23B607CD308E}"/>
          </ac:spMkLst>
        </pc:spChg>
        <pc:spChg chg="add del">
          <ac:chgData name="Myosotis _13" userId="d3757a171cf8daaf" providerId="LiveId" clId="{35C7AED4-71C5-4B42-B528-DDB97D632247}" dt="2023-12-28T10:00:50.888" v="7181" actId="26606"/>
          <ac:spMkLst>
            <pc:docMk/>
            <pc:sldMk cId="1878529094" sldId="275"/>
            <ac:spMk id="13" creationId="{69F9F9E8-2A6B-E9CE-ABBC-8D035F2899CB}"/>
          </ac:spMkLst>
        </pc:spChg>
        <pc:spChg chg="add del">
          <ac:chgData name="Myosotis _13" userId="d3757a171cf8daaf" providerId="LiveId" clId="{35C7AED4-71C5-4B42-B528-DDB97D632247}" dt="2023-12-28T10:01:38.064" v="7187" actId="26606"/>
          <ac:spMkLst>
            <pc:docMk/>
            <pc:sldMk cId="1878529094" sldId="275"/>
            <ac:spMk id="14" creationId="{09A1C012-8297-4361-ACE8-A2509FB18911}"/>
          </ac:spMkLst>
        </pc:spChg>
        <pc:spChg chg="add del">
          <ac:chgData name="Myosotis _13" userId="d3757a171cf8daaf" providerId="LiveId" clId="{35C7AED4-71C5-4B42-B528-DDB97D632247}" dt="2023-12-28T10:00:50.888" v="7181" actId="26606"/>
          <ac:spMkLst>
            <pc:docMk/>
            <pc:sldMk cId="1878529094" sldId="275"/>
            <ac:spMk id="16" creationId="{EB6D1D7F-141C-4D8E-BFBA-D95B68E16385}"/>
          </ac:spMkLst>
        </pc:spChg>
        <pc:spChg chg="add del">
          <ac:chgData name="Myosotis _13" userId="d3757a171cf8daaf" providerId="LiveId" clId="{35C7AED4-71C5-4B42-B528-DDB97D632247}" dt="2023-12-28T10:00:50.888" v="7181" actId="26606"/>
          <ac:spMkLst>
            <pc:docMk/>
            <pc:sldMk cId="1878529094" sldId="275"/>
            <ac:spMk id="18" creationId="{558DA214-7FDA-4C9D-A7CF-9AD725E290E1}"/>
          </ac:spMkLst>
        </pc:spChg>
        <pc:spChg chg="add del">
          <ac:chgData name="Myosotis _13" userId="d3757a171cf8daaf" providerId="LiveId" clId="{35C7AED4-71C5-4B42-B528-DDB97D632247}" dt="2023-12-28T10:00:50.888" v="7181" actId="26606"/>
          <ac:spMkLst>
            <pc:docMk/>
            <pc:sldMk cId="1878529094" sldId="275"/>
            <ac:spMk id="20" creationId="{A77F89CE-BF52-4AF5-8B0B-7E9693734EDE}"/>
          </ac:spMkLst>
        </pc:spChg>
        <pc:spChg chg="add del">
          <ac:chgData name="Myosotis _13" userId="d3757a171cf8daaf" providerId="LiveId" clId="{35C7AED4-71C5-4B42-B528-DDB97D632247}" dt="2023-12-28T10:01:05.807" v="7183" actId="26606"/>
          <ac:spMkLst>
            <pc:docMk/>
            <pc:sldMk cId="1878529094" sldId="275"/>
            <ac:spMk id="22" creationId="{EB6D1D7F-141C-4D8E-BFBA-D95B68E16385}"/>
          </ac:spMkLst>
        </pc:spChg>
        <pc:spChg chg="add del">
          <ac:chgData name="Myosotis _13" userId="d3757a171cf8daaf" providerId="LiveId" clId="{35C7AED4-71C5-4B42-B528-DDB97D632247}" dt="2023-12-28T10:01:05.807" v="7183" actId="26606"/>
          <ac:spMkLst>
            <pc:docMk/>
            <pc:sldMk cId="1878529094" sldId="275"/>
            <ac:spMk id="23" creationId="{245B42B6-26F8-4E25-839B-FB38F13BEFFC}"/>
          </ac:spMkLst>
        </pc:spChg>
        <pc:spChg chg="add del">
          <ac:chgData name="Myosotis _13" userId="d3757a171cf8daaf" providerId="LiveId" clId="{35C7AED4-71C5-4B42-B528-DDB97D632247}" dt="2023-12-28T10:01:05.807" v="7183" actId="26606"/>
          <ac:spMkLst>
            <pc:docMk/>
            <pc:sldMk cId="1878529094" sldId="275"/>
            <ac:spMk id="24" creationId="{45C38105-FE8E-6C37-AC73-8318732B8D54}"/>
          </ac:spMkLst>
        </pc:spChg>
        <pc:spChg chg="add del mod ord">
          <ac:chgData name="Myosotis _13" userId="d3757a171cf8daaf" providerId="LiveId" clId="{35C7AED4-71C5-4B42-B528-DDB97D632247}" dt="2023-12-28T11:24:06.623" v="7789" actId="931"/>
          <ac:spMkLst>
            <pc:docMk/>
            <pc:sldMk cId="1878529094" sldId="275"/>
            <ac:spMk id="25" creationId="{0C98797A-D020-5D30-F205-BC5435C39981}"/>
          </ac:spMkLst>
        </pc:spChg>
        <pc:spChg chg="add del">
          <ac:chgData name="Myosotis _13" userId="d3757a171cf8daaf" providerId="LiveId" clId="{35C7AED4-71C5-4B42-B528-DDB97D632247}" dt="2023-12-28T10:01:16.563" v="7185" actId="26606"/>
          <ac:spMkLst>
            <pc:docMk/>
            <pc:sldMk cId="1878529094" sldId="275"/>
            <ac:spMk id="26" creationId="{EB6D1D7F-141C-4D8E-BFBA-D95B68E16385}"/>
          </ac:spMkLst>
        </pc:spChg>
        <pc:spChg chg="add del">
          <ac:chgData name="Myosotis _13" userId="d3757a171cf8daaf" providerId="LiveId" clId="{35C7AED4-71C5-4B42-B528-DDB97D632247}" dt="2023-12-28T10:01:16.563" v="7185" actId="26606"/>
          <ac:spMkLst>
            <pc:docMk/>
            <pc:sldMk cId="1878529094" sldId="275"/>
            <ac:spMk id="27" creationId="{558DA214-7FDA-4C9D-A7CF-9AD725E290E1}"/>
          </ac:spMkLst>
        </pc:spChg>
        <pc:spChg chg="add del">
          <ac:chgData name="Myosotis _13" userId="d3757a171cf8daaf" providerId="LiveId" clId="{35C7AED4-71C5-4B42-B528-DDB97D632247}" dt="2023-12-28T10:01:16.563" v="7185" actId="26606"/>
          <ac:spMkLst>
            <pc:docMk/>
            <pc:sldMk cId="1878529094" sldId="275"/>
            <ac:spMk id="28" creationId="{A7A3E066-CBEC-01EC-F9E9-5882D96B35BA}"/>
          </ac:spMkLst>
        </pc:spChg>
        <pc:spChg chg="add del mod ord">
          <ac:chgData name="Myosotis _13" userId="d3757a171cf8daaf" providerId="LiveId" clId="{35C7AED4-71C5-4B42-B528-DDB97D632247}" dt="2023-12-28T11:23:57.613" v="7788" actId="931"/>
          <ac:spMkLst>
            <pc:docMk/>
            <pc:sldMk cId="1878529094" sldId="275"/>
            <ac:spMk id="29" creationId="{3E73C04E-20CD-1ABD-8DF2-89BC5626D4DE}"/>
          </ac:spMkLst>
        </pc:spChg>
        <pc:spChg chg="add del">
          <ac:chgData name="Myosotis _13" userId="d3757a171cf8daaf" providerId="LiveId" clId="{35C7AED4-71C5-4B42-B528-DDB97D632247}" dt="2023-12-28T10:01:38.064" v="7187" actId="26606"/>
          <ac:spMkLst>
            <pc:docMk/>
            <pc:sldMk cId="1878529094" sldId="275"/>
            <ac:spMk id="30" creationId="{4AA13AD3-0A4F-475A-BEBB-DEEFF5C096C3}"/>
          </ac:spMkLst>
        </pc:spChg>
        <pc:spChg chg="add del">
          <ac:chgData name="Myosotis _13" userId="d3757a171cf8daaf" providerId="LiveId" clId="{35C7AED4-71C5-4B42-B528-DDB97D632247}" dt="2023-12-28T10:01:38.064" v="7187" actId="26606"/>
          <ac:spMkLst>
            <pc:docMk/>
            <pc:sldMk cId="1878529094" sldId="275"/>
            <ac:spMk id="31" creationId="{205BB74C-33FB-4335-8808-49E247F7BF75}"/>
          </ac:spMkLst>
        </pc:spChg>
        <pc:spChg chg="add del">
          <ac:chgData name="Myosotis _13" userId="d3757a171cf8daaf" providerId="LiveId" clId="{35C7AED4-71C5-4B42-B528-DDB97D632247}" dt="2023-12-28T10:01:50.651" v="7190" actId="26606"/>
          <ac:spMkLst>
            <pc:docMk/>
            <pc:sldMk cId="1878529094" sldId="275"/>
            <ac:spMk id="33" creationId="{F58FB36D-73B3-45EF-8CD4-221CCC8BE09F}"/>
          </ac:spMkLst>
        </pc:spChg>
        <pc:spChg chg="add del">
          <ac:chgData name="Myosotis _13" userId="d3757a171cf8daaf" providerId="LiveId" clId="{35C7AED4-71C5-4B42-B528-DDB97D632247}" dt="2023-12-28T10:01:50.651" v="7190" actId="26606"/>
          <ac:spMkLst>
            <pc:docMk/>
            <pc:sldMk cId="1878529094" sldId="275"/>
            <ac:spMk id="34" creationId="{4D7835D7-DF12-420F-843A-1C5083D2B3F8}"/>
          </ac:spMkLst>
        </pc:spChg>
        <pc:spChg chg="add del mod">
          <ac:chgData name="Myosotis _13" userId="d3757a171cf8daaf" providerId="LiveId" clId="{35C7AED4-71C5-4B42-B528-DDB97D632247}" dt="2023-12-28T10:02:59.659" v="7191" actId="931"/>
          <ac:spMkLst>
            <pc:docMk/>
            <pc:sldMk cId="1878529094" sldId="275"/>
            <ac:spMk id="35" creationId="{91272D57-AB6B-6526-288F-CEEB828D6D32}"/>
          </ac:spMkLst>
        </pc:spChg>
        <pc:spChg chg="add del">
          <ac:chgData name="Myosotis _13" userId="d3757a171cf8daaf" providerId="LiveId" clId="{35C7AED4-71C5-4B42-B528-DDB97D632247}" dt="2023-12-28T11:23:12.333" v="7779" actId="26606"/>
          <ac:spMkLst>
            <pc:docMk/>
            <pc:sldMk cId="1878529094" sldId="275"/>
            <ac:spMk id="40" creationId="{EB6D1D7F-141C-4D8E-BFBA-D95B68E16385}"/>
          </ac:spMkLst>
        </pc:spChg>
        <pc:spChg chg="add del">
          <ac:chgData name="Myosotis _13" userId="d3757a171cf8daaf" providerId="LiveId" clId="{35C7AED4-71C5-4B42-B528-DDB97D632247}" dt="2023-12-28T11:25:17.050" v="7793" actId="26606"/>
          <ac:spMkLst>
            <pc:docMk/>
            <pc:sldMk cId="1878529094" sldId="275"/>
            <ac:spMk id="41" creationId="{245B42B6-26F8-4E25-839B-FB38F13BEFFC}"/>
          </ac:spMkLst>
        </pc:spChg>
        <pc:spChg chg="add del">
          <ac:chgData name="Myosotis _13" userId="d3757a171cf8daaf" providerId="LiveId" clId="{35C7AED4-71C5-4B42-B528-DDB97D632247}" dt="2023-12-28T11:23:12.333" v="7779" actId="26606"/>
          <ac:spMkLst>
            <pc:docMk/>
            <pc:sldMk cId="1878529094" sldId="275"/>
            <ac:spMk id="42" creationId="{558DA214-7FDA-4C9D-A7CF-9AD725E290E1}"/>
          </ac:spMkLst>
        </pc:spChg>
        <pc:spChg chg="add del">
          <ac:chgData name="Myosotis _13" userId="d3757a171cf8daaf" providerId="LiveId" clId="{35C7AED4-71C5-4B42-B528-DDB97D632247}" dt="2023-12-28T11:25:17.050" v="7793" actId="26606"/>
          <ac:spMkLst>
            <pc:docMk/>
            <pc:sldMk cId="1878529094" sldId="275"/>
            <ac:spMk id="43" creationId="{410C77EB-2732-D851-3026-F9B9A6CEAFCD}"/>
          </ac:spMkLst>
        </pc:spChg>
        <pc:spChg chg="add del">
          <ac:chgData name="Myosotis _13" userId="d3757a171cf8daaf" providerId="LiveId" clId="{35C7AED4-71C5-4B42-B528-DDB97D632247}" dt="2023-12-28T11:25:56.834" v="7798" actId="26606"/>
          <ac:spMkLst>
            <pc:docMk/>
            <pc:sldMk cId="1878529094" sldId="275"/>
            <ac:spMk id="44" creationId="{1D153959-30FA-4987-A094-7243641F474B}"/>
          </ac:spMkLst>
        </pc:spChg>
        <pc:spChg chg="add del">
          <ac:chgData name="Myosotis _13" userId="d3757a171cf8daaf" providerId="LiveId" clId="{35C7AED4-71C5-4B42-B528-DDB97D632247}" dt="2023-12-28T11:25:17.050" v="7793" actId="26606"/>
          <ac:spMkLst>
            <pc:docMk/>
            <pc:sldMk cId="1878529094" sldId="275"/>
            <ac:spMk id="45" creationId="{1D153959-30FA-4987-A094-7243641F474B}"/>
          </ac:spMkLst>
        </pc:spChg>
        <pc:spChg chg="add del mod ord">
          <ac:chgData name="Myosotis _13" userId="d3757a171cf8daaf" providerId="LiveId" clId="{35C7AED4-71C5-4B42-B528-DDB97D632247}" dt="2023-12-28T11:23:26.916" v="7782" actId="700"/>
          <ac:spMkLst>
            <pc:docMk/>
            <pc:sldMk cId="1878529094" sldId="275"/>
            <ac:spMk id="46" creationId="{6D0B3D54-A7CA-D97D-B186-455DDB36AC38}"/>
          </ac:spMkLst>
        </pc:spChg>
        <pc:spChg chg="add del">
          <ac:chgData name="Myosotis _13" userId="d3757a171cf8daaf" providerId="LiveId" clId="{35C7AED4-71C5-4B42-B528-DDB97D632247}" dt="2023-12-28T11:25:17.050" v="7793" actId="26606"/>
          <ac:spMkLst>
            <pc:docMk/>
            <pc:sldMk cId="1878529094" sldId="275"/>
            <ac:spMk id="47" creationId="{EB6D1D7F-141C-4D8E-BFBA-D95B68E16385}"/>
          </ac:spMkLst>
        </pc:spChg>
        <pc:spChg chg="add del">
          <ac:chgData name="Myosotis _13" userId="d3757a171cf8daaf" providerId="LiveId" clId="{35C7AED4-71C5-4B42-B528-DDB97D632247}" dt="2023-12-28T11:25:56.834" v="7798" actId="26606"/>
          <ac:spMkLst>
            <pc:docMk/>
            <pc:sldMk cId="1878529094" sldId="275"/>
            <ac:spMk id="48" creationId="{EB6D1D7F-141C-4D8E-BFBA-D95B68E16385}"/>
          </ac:spMkLst>
        </pc:spChg>
        <pc:spChg chg="add del">
          <ac:chgData name="Myosotis _13" userId="d3757a171cf8daaf" providerId="LiveId" clId="{35C7AED4-71C5-4B42-B528-DDB97D632247}" dt="2023-12-28T11:23:26.916" v="7782" actId="700"/>
          <ac:spMkLst>
            <pc:docMk/>
            <pc:sldMk cId="1878529094" sldId="275"/>
            <ac:spMk id="49" creationId="{EB6D1D7F-141C-4D8E-BFBA-D95B68E16385}"/>
          </ac:spMkLst>
        </pc:spChg>
        <pc:spChg chg="add del">
          <ac:chgData name="Myosotis _13" userId="d3757a171cf8daaf" providerId="LiveId" clId="{35C7AED4-71C5-4B42-B528-DDB97D632247}" dt="2023-12-28T11:25:56.834" v="7798" actId="26606"/>
          <ac:spMkLst>
            <pc:docMk/>
            <pc:sldMk cId="1878529094" sldId="275"/>
            <ac:spMk id="50" creationId="{558DA214-7FDA-4C9D-A7CF-9AD725E290E1}"/>
          </ac:spMkLst>
        </pc:spChg>
        <pc:spChg chg="add del">
          <ac:chgData name="Myosotis _13" userId="d3757a171cf8daaf" providerId="LiveId" clId="{35C7AED4-71C5-4B42-B528-DDB97D632247}" dt="2023-12-28T11:23:26.916" v="7782" actId="700"/>
          <ac:spMkLst>
            <pc:docMk/>
            <pc:sldMk cId="1878529094" sldId="275"/>
            <ac:spMk id="51" creationId="{B7B54865-0417-4422-B63B-3E74C04CD741}"/>
          </ac:spMkLst>
        </pc:spChg>
        <pc:spChg chg="add del">
          <ac:chgData name="Myosotis _13" userId="d3757a171cf8daaf" providerId="LiveId" clId="{35C7AED4-71C5-4B42-B528-DDB97D632247}" dt="2023-12-28T11:25:56.834" v="7798" actId="26606"/>
          <ac:spMkLst>
            <pc:docMk/>
            <pc:sldMk cId="1878529094" sldId="275"/>
            <ac:spMk id="52" creationId="{A77F89CE-BF52-4AF5-8B0B-7E9693734EDE}"/>
          </ac:spMkLst>
        </pc:spChg>
        <pc:spChg chg="add del">
          <ac:chgData name="Myosotis _13" userId="d3757a171cf8daaf" providerId="LiveId" clId="{35C7AED4-71C5-4B42-B528-DDB97D632247}" dt="2023-12-28T11:25:56.834" v="7798" actId="26606"/>
          <ac:spMkLst>
            <pc:docMk/>
            <pc:sldMk cId="1878529094" sldId="275"/>
            <ac:spMk id="53" creationId="{EC3F0F59-9585-9509-1BC4-B57C29B6F842}"/>
          </ac:spMkLst>
        </pc:spChg>
        <pc:spChg chg="add del mod">
          <ac:chgData name="Myosotis _13" userId="d3757a171cf8daaf" providerId="LiveId" clId="{35C7AED4-71C5-4B42-B528-DDB97D632247}" dt="2023-12-28T11:27:01.621" v="7802" actId="931"/>
          <ac:spMkLst>
            <pc:docMk/>
            <pc:sldMk cId="1878529094" sldId="275"/>
            <ac:spMk id="54" creationId="{BF52F25E-A5E6-6AA1-7AC7-13F46E76D866}"/>
          </ac:spMkLst>
        </pc:spChg>
        <pc:spChg chg="add del mod">
          <ac:chgData name="Myosotis _13" userId="d3757a171cf8daaf" providerId="LiveId" clId="{35C7AED4-71C5-4B42-B528-DDB97D632247}" dt="2023-12-31T11:09:52.943" v="12003" actId="478"/>
          <ac:spMkLst>
            <pc:docMk/>
            <pc:sldMk cId="1878529094" sldId="275"/>
            <ac:spMk id="59" creationId="{914346F1-EB31-711A-02C6-57302DC5823E}"/>
          </ac:spMkLst>
        </pc:spChg>
        <pc:spChg chg="add del">
          <ac:chgData name="Myosotis _13" userId="d3757a171cf8daaf" providerId="LiveId" clId="{35C7AED4-71C5-4B42-B528-DDB97D632247}" dt="2023-12-30T11:09:11.860" v="10526" actId="26606"/>
          <ac:spMkLst>
            <pc:docMk/>
            <pc:sldMk cId="1878529094" sldId="275"/>
            <ac:spMk id="61" creationId="{09A1C012-8297-4361-ACE8-A2509FB18911}"/>
          </ac:spMkLst>
        </pc:spChg>
        <pc:spChg chg="add del">
          <ac:chgData name="Myosotis _13" userId="d3757a171cf8daaf" providerId="LiveId" clId="{35C7AED4-71C5-4B42-B528-DDB97D632247}" dt="2023-12-30T11:09:11.860" v="10526" actId="26606"/>
          <ac:spMkLst>
            <pc:docMk/>
            <pc:sldMk cId="1878529094" sldId="275"/>
            <ac:spMk id="63" creationId="{4AA13AD3-0A4F-475A-BEBB-DEEFF5C096C3}"/>
          </ac:spMkLst>
        </pc:spChg>
        <pc:spChg chg="add del">
          <ac:chgData name="Myosotis _13" userId="d3757a171cf8daaf" providerId="LiveId" clId="{35C7AED4-71C5-4B42-B528-DDB97D632247}" dt="2023-12-30T11:09:11.860" v="10526" actId="26606"/>
          <ac:spMkLst>
            <pc:docMk/>
            <pc:sldMk cId="1878529094" sldId="275"/>
            <ac:spMk id="65" creationId="{D65E0E3C-32F3-480B-9842-7611BBE2EE9F}"/>
          </ac:spMkLst>
        </pc:spChg>
        <pc:spChg chg="add del">
          <ac:chgData name="Myosotis _13" userId="d3757a171cf8daaf" providerId="LiveId" clId="{35C7AED4-71C5-4B42-B528-DDB97D632247}" dt="2023-12-31T11:11:56.190" v="12019" actId="931"/>
          <ac:spMkLst>
            <pc:docMk/>
            <pc:sldMk cId="1878529094" sldId="275"/>
            <ac:spMk id="66" creationId="{915BE658-1989-3ECA-9B6B-59026ED2C00E}"/>
          </ac:spMkLst>
        </pc:spChg>
        <pc:spChg chg="add del">
          <ac:chgData name="Myosotis _13" userId="d3757a171cf8daaf" providerId="LiveId" clId="{35C7AED4-71C5-4B42-B528-DDB97D632247}" dt="2023-12-31T12:47:39.256" v="12137" actId="700"/>
          <ac:spMkLst>
            <pc:docMk/>
            <pc:sldMk cId="1878529094" sldId="275"/>
            <ac:spMk id="69" creationId="{1D153959-30FA-4987-A094-7243641F474B}"/>
          </ac:spMkLst>
        </pc:spChg>
        <pc:spChg chg="add del">
          <ac:chgData name="Myosotis _13" userId="d3757a171cf8daaf" providerId="LiveId" clId="{35C7AED4-71C5-4B42-B528-DDB97D632247}" dt="2023-12-30T11:09:08.943" v="10523" actId="26606"/>
          <ac:spMkLst>
            <pc:docMk/>
            <pc:sldMk cId="1878529094" sldId="275"/>
            <ac:spMk id="70" creationId="{09A1C012-8297-4361-ACE8-A2509FB18911}"/>
          </ac:spMkLst>
        </pc:spChg>
        <pc:spChg chg="add del">
          <ac:chgData name="Myosotis _13" userId="d3757a171cf8daaf" providerId="LiveId" clId="{35C7AED4-71C5-4B42-B528-DDB97D632247}" dt="2023-12-31T12:47:39.256" v="12137" actId="700"/>
          <ac:spMkLst>
            <pc:docMk/>
            <pc:sldMk cId="1878529094" sldId="275"/>
            <ac:spMk id="71" creationId="{EB6D1D7F-141C-4D8E-BFBA-D95B68E16385}"/>
          </ac:spMkLst>
        </pc:spChg>
        <pc:spChg chg="add del">
          <ac:chgData name="Myosotis _13" userId="d3757a171cf8daaf" providerId="LiveId" clId="{35C7AED4-71C5-4B42-B528-DDB97D632247}" dt="2023-12-30T11:09:08.943" v="10523" actId="26606"/>
          <ac:spMkLst>
            <pc:docMk/>
            <pc:sldMk cId="1878529094" sldId="275"/>
            <ac:spMk id="72" creationId="{4AA13AD3-0A4F-475A-BEBB-DEEFF5C096C3}"/>
          </ac:spMkLst>
        </pc:spChg>
        <pc:spChg chg="add del">
          <ac:chgData name="Myosotis _13" userId="d3757a171cf8daaf" providerId="LiveId" clId="{35C7AED4-71C5-4B42-B528-DDB97D632247}" dt="2023-12-31T12:47:39.256" v="12137" actId="700"/>
          <ac:spMkLst>
            <pc:docMk/>
            <pc:sldMk cId="1878529094" sldId="275"/>
            <ac:spMk id="73" creationId="{558DA214-7FDA-4C9D-A7CF-9AD725E290E1}"/>
          </ac:spMkLst>
        </pc:spChg>
        <pc:spChg chg="add del">
          <ac:chgData name="Myosotis _13" userId="d3757a171cf8daaf" providerId="LiveId" clId="{35C7AED4-71C5-4B42-B528-DDB97D632247}" dt="2023-12-30T11:09:08.943" v="10523" actId="26606"/>
          <ac:spMkLst>
            <pc:docMk/>
            <pc:sldMk cId="1878529094" sldId="275"/>
            <ac:spMk id="74" creationId="{D65E0E3C-32F3-480B-9842-7611BBE2EE9F}"/>
          </ac:spMkLst>
        </pc:spChg>
        <pc:spChg chg="add del">
          <ac:chgData name="Myosotis _13" userId="d3757a171cf8daaf" providerId="LiveId" clId="{35C7AED4-71C5-4B42-B528-DDB97D632247}" dt="2023-12-31T12:47:39.256" v="12137" actId="700"/>
          <ac:spMkLst>
            <pc:docMk/>
            <pc:sldMk cId="1878529094" sldId="275"/>
            <ac:spMk id="75" creationId="{A77F89CE-BF52-4AF5-8B0B-7E9693734EDE}"/>
          </ac:spMkLst>
        </pc:spChg>
        <pc:spChg chg="add del">
          <ac:chgData name="Myosotis _13" userId="d3757a171cf8daaf" providerId="LiveId" clId="{35C7AED4-71C5-4B42-B528-DDB97D632247}" dt="2023-12-30T11:09:11.856" v="10525" actId="26606"/>
          <ac:spMkLst>
            <pc:docMk/>
            <pc:sldMk cId="1878529094" sldId="275"/>
            <ac:spMk id="76" creationId="{EDEE9D42-BBE7-4427-9BC3-971CE96F1E29}"/>
          </ac:spMkLst>
        </pc:spChg>
        <pc:spChg chg="add del">
          <ac:chgData name="Myosotis _13" userId="d3757a171cf8daaf" providerId="LiveId" clId="{35C7AED4-71C5-4B42-B528-DDB97D632247}" dt="2023-12-30T11:09:11.856" v="10525" actId="26606"/>
          <ac:spMkLst>
            <pc:docMk/>
            <pc:sldMk cId="1878529094" sldId="275"/>
            <ac:spMk id="77" creationId="{09A1C012-8297-4361-ACE8-A2509FB18911}"/>
          </ac:spMkLst>
        </pc:spChg>
        <pc:spChg chg="add del">
          <ac:chgData name="Myosotis _13" userId="d3757a171cf8daaf" providerId="LiveId" clId="{35C7AED4-71C5-4B42-B528-DDB97D632247}" dt="2023-12-30T11:09:11.856" v="10525" actId="26606"/>
          <ac:spMkLst>
            <pc:docMk/>
            <pc:sldMk cId="1878529094" sldId="275"/>
            <ac:spMk id="78" creationId="{4AA13AD3-0A4F-475A-BEBB-DEEFF5C096C3}"/>
          </ac:spMkLst>
        </pc:spChg>
        <pc:spChg chg="add del">
          <ac:chgData name="Myosotis _13" userId="d3757a171cf8daaf" providerId="LiveId" clId="{35C7AED4-71C5-4B42-B528-DDB97D632247}" dt="2023-12-30T11:09:11.856" v="10525" actId="26606"/>
          <ac:spMkLst>
            <pc:docMk/>
            <pc:sldMk cId="1878529094" sldId="275"/>
            <ac:spMk id="79" creationId="{4AB109E1-45E3-4986-9663-C3EAAC041219}"/>
          </ac:spMkLst>
        </pc:spChg>
        <pc:spChg chg="add del mod">
          <ac:chgData name="Myosotis _13" userId="d3757a171cf8daaf" providerId="LiveId" clId="{35C7AED4-71C5-4B42-B528-DDB97D632247}" dt="2023-12-31T11:12:23.012" v="12025" actId="478"/>
          <ac:spMkLst>
            <pc:docMk/>
            <pc:sldMk cId="1878529094" sldId="275"/>
            <ac:spMk id="80" creationId="{250471A2-5EA0-BF31-C406-A5F4E5696382}"/>
          </ac:spMkLst>
        </pc:spChg>
        <pc:spChg chg="add del">
          <ac:chgData name="Myosotis _13" userId="d3757a171cf8daaf" providerId="LiveId" clId="{35C7AED4-71C5-4B42-B528-DDB97D632247}" dt="2023-12-31T11:11:12.758" v="12016" actId="700"/>
          <ac:spMkLst>
            <pc:docMk/>
            <pc:sldMk cId="1878529094" sldId="275"/>
            <ac:spMk id="81" creationId="{09A1C012-8297-4361-ACE8-A2509FB18911}"/>
          </ac:spMkLst>
        </pc:spChg>
        <pc:spChg chg="add del">
          <ac:chgData name="Myosotis _13" userId="d3757a171cf8daaf" providerId="LiveId" clId="{35C7AED4-71C5-4B42-B528-DDB97D632247}" dt="2023-12-31T11:11:12.758" v="12016" actId="700"/>
          <ac:spMkLst>
            <pc:docMk/>
            <pc:sldMk cId="1878529094" sldId="275"/>
            <ac:spMk id="82" creationId="{4AA13AD3-0A4F-475A-BEBB-DEEFF5C096C3}"/>
          </ac:spMkLst>
        </pc:spChg>
        <pc:spChg chg="add del">
          <ac:chgData name="Myosotis _13" userId="d3757a171cf8daaf" providerId="LiveId" clId="{35C7AED4-71C5-4B42-B528-DDB97D632247}" dt="2023-12-31T11:11:12.758" v="12016" actId="700"/>
          <ac:spMkLst>
            <pc:docMk/>
            <pc:sldMk cId="1878529094" sldId="275"/>
            <ac:spMk id="83" creationId="{D65E0E3C-32F3-480B-9842-7611BBE2EE9F}"/>
          </ac:spMkLst>
        </pc:spChg>
        <pc:spChg chg="add del mod">
          <ac:chgData name="Myosotis _13" userId="d3757a171cf8daaf" providerId="LiveId" clId="{35C7AED4-71C5-4B42-B528-DDB97D632247}" dt="2023-12-31T12:48:20.407" v="12141" actId="478"/>
          <ac:spMkLst>
            <pc:docMk/>
            <pc:sldMk cId="1878529094" sldId="275"/>
            <ac:spMk id="84" creationId="{5CF69595-3CEC-A1EC-4B69-F64706A4F786}"/>
          </ac:spMkLst>
        </pc:spChg>
        <pc:spChg chg="add del">
          <ac:chgData name="Myosotis _13" userId="d3757a171cf8daaf" providerId="LiveId" clId="{35C7AED4-71C5-4B42-B528-DDB97D632247}" dt="2023-12-30T11:39:31.590" v="11136" actId="26606"/>
          <ac:spMkLst>
            <pc:docMk/>
            <pc:sldMk cId="1878529094" sldId="275"/>
            <ac:spMk id="88" creationId="{1D153959-30FA-4987-A094-7243641F474B}"/>
          </ac:spMkLst>
        </pc:spChg>
        <pc:spChg chg="add del">
          <ac:chgData name="Myosotis _13" userId="d3757a171cf8daaf" providerId="LiveId" clId="{35C7AED4-71C5-4B42-B528-DDB97D632247}" dt="2023-12-30T11:39:31.590" v="11136" actId="26606"/>
          <ac:spMkLst>
            <pc:docMk/>
            <pc:sldMk cId="1878529094" sldId="275"/>
            <ac:spMk id="90" creationId="{EB6D1D7F-141C-4D8E-BFBA-D95B68E16385}"/>
          </ac:spMkLst>
        </pc:spChg>
        <pc:spChg chg="add del">
          <ac:chgData name="Myosotis _13" userId="d3757a171cf8daaf" providerId="LiveId" clId="{35C7AED4-71C5-4B42-B528-DDB97D632247}" dt="2023-12-30T11:39:31.590" v="11136" actId="26606"/>
          <ac:spMkLst>
            <pc:docMk/>
            <pc:sldMk cId="1878529094" sldId="275"/>
            <ac:spMk id="92" creationId="{558DA214-7FDA-4C9D-A7CF-9AD725E290E1}"/>
          </ac:spMkLst>
        </pc:spChg>
        <pc:spChg chg="add del">
          <ac:chgData name="Myosotis _13" userId="d3757a171cf8daaf" providerId="LiveId" clId="{35C7AED4-71C5-4B42-B528-DDB97D632247}" dt="2023-12-30T11:39:31.590" v="11136" actId="26606"/>
          <ac:spMkLst>
            <pc:docMk/>
            <pc:sldMk cId="1878529094" sldId="275"/>
            <ac:spMk id="94" creationId="{A77F89CE-BF52-4AF5-8B0B-7E9693734EDE}"/>
          </ac:spMkLst>
        </pc:spChg>
        <pc:spChg chg="add del">
          <ac:chgData name="Myosotis _13" userId="d3757a171cf8daaf" providerId="LiveId" clId="{35C7AED4-71C5-4B42-B528-DDB97D632247}" dt="2023-12-30T11:43:50.218" v="11140" actId="26606"/>
          <ac:spMkLst>
            <pc:docMk/>
            <pc:sldMk cId="1878529094" sldId="275"/>
            <ac:spMk id="96" creationId="{1D153959-30FA-4987-A094-7243641F474B}"/>
          </ac:spMkLst>
        </pc:spChg>
        <pc:spChg chg="add del">
          <ac:chgData name="Myosotis _13" userId="d3757a171cf8daaf" providerId="LiveId" clId="{35C7AED4-71C5-4B42-B528-DDB97D632247}" dt="2023-12-30T11:43:50.218" v="11140" actId="26606"/>
          <ac:spMkLst>
            <pc:docMk/>
            <pc:sldMk cId="1878529094" sldId="275"/>
            <ac:spMk id="97" creationId="{A1532C1F-056C-40A0-BDFA-8615911E7D2C}"/>
          </ac:spMkLst>
        </pc:spChg>
        <pc:spChg chg="add del">
          <ac:chgData name="Myosotis _13" userId="d3757a171cf8daaf" providerId="LiveId" clId="{35C7AED4-71C5-4B42-B528-DDB97D632247}" dt="2023-12-30T11:43:50.218" v="11140" actId="26606"/>
          <ac:spMkLst>
            <pc:docMk/>
            <pc:sldMk cId="1878529094" sldId="275"/>
            <ac:spMk id="98" creationId="{EB6D1D7F-141C-4D8E-BFBA-D95B68E16385}"/>
          </ac:spMkLst>
        </pc:spChg>
        <pc:grpChg chg="add del mod ord">
          <ac:chgData name="Myosotis _13" userId="d3757a171cf8daaf" providerId="LiveId" clId="{35C7AED4-71C5-4B42-B528-DDB97D632247}" dt="2023-12-28T11:23:32.106" v="7783" actId="478"/>
          <ac:grpSpMkLst>
            <pc:docMk/>
            <pc:sldMk cId="1878529094" sldId="275"/>
            <ac:grpSpMk id="15" creationId="{FD91298C-DF24-3418-03B9-7A4C95D58B2B}"/>
          </ac:grpSpMkLst>
        </pc:grpChg>
        <pc:picChg chg="add del mod">
          <ac:chgData name="Myosotis _13" userId="d3757a171cf8daaf" providerId="LiveId" clId="{35C7AED4-71C5-4B42-B528-DDB97D632247}" dt="2023-12-28T10:00:23.827" v="7176" actId="478"/>
          <ac:picMkLst>
            <pc:docMk/>
            <pc:sldMk cId="1878529094" sldId="275"/>
            <ac:picMk id="5" creationId="{1FB19B23-9C09-E637-28B6-2FA77B71005E}"/>
          </ac:picMkLst>
        </pc:picChg>
        <pc:picChg chg="add mod">
          <ac:chgData name="Myosotis _13" userId="d3757a171cf8daaf" providerId="LiveId" clId="{35C7AED4-71C5-4B42-B528-DDB97D632247}" dt="2023-12-28T10:05:03.163" v="7241" actId="164"/>
          <ac:picMkLst>
            <pc:docMk/>
            <pc:sldMk cId="1878529094" sldId="275"/>
            <ac:picMk id="9" creationId="{6C89CA88-158E-E7AE-510E-671C35366D5A}"/>
          </ac:picMkLst>
        </pc:picChg>
        <pc:picChg chg="add del mod">
          <ac:chgData name="Myosotis _13" userId="d3757a171cf8daaf" providerId="LiveId" clId="{35C7AED4-71C5-4B42-B528-DDB97D632247}" dt="2023-12-28T11:25:36.882" v="7796" actId="478"/>
          <ac:picMkLst>
            <pc:docMk/>
            <pc:sldMk cId="1878529094" sldId="275"/>
            <ac:picMk id="11" creationId="{C88C723D-67BC-4E2F-B654-4E72B1300390}"/>
          </ac:picMkLst>
        </pc:picChg>
        <pc:picChg chg="add del mod">
          <ac:chgData name="Myosotis _13" userId="d3757a171cf8daaf" providerId="LiveId" clId="{35C7AED4-71C5-4B42-B528-DDB97D632247}" dt="2023-12-28T10:19:30.982" v="7371" actId="478"/>
          <ac:picMkLst>
            <pc:docMk/>
            <pc:sldMk cId="1878529094" sldId="275"/>
            <ac:picMk id="17" creationId="{31FD5681-D5F8-7103-85FB-B8F667036F8A}"/>
          </ac:picMkLst>
        </pc:picChg>
        <pc:picChg chg="add del mod">
          <ac:chgData name="Myosotis _13" userId="d3757a171cf8daaf" providerId="LiveId" clId="{35C7AED4-71C5-4B42-B528-DDB97D632247}" dt="2023-12-28T11:23:20.917" v="7781" actId="478"/>
          <ac:picMkLst>
            <pc:docMk/>
            <pc:sldMk cId="1878529094" sldId="275"/>
            <ac:picMk id="21" creationId="{A53BA59A-71B1-999B-2945-FA9A667E284A}"/>
          </ac:picMkLst>
        </pc:picChg>
        <pc:picChg chg="add mod ord">
          <ac:chgData name="Myosotis _13" userId="d3757a171cf8daaf" providerId="LiveId" clId="{35C7AED4-71C5-4B42-B528-DDB97D632247}" dt="2023-12-31T12:49:10.875" v="12148" actId="1076"/>
          <ac:picMkLst>
            <pc:docMk/>
            <pc:sldMk cId="1878529094" sldId="275"/>
            <ac:picMk id="36" creationId="{BE40BA99-F00A-1CC6-F90C-5BF4C144BDCE}"/>
          </ac:picMkLst>
        </pc:picChg>
        <pc:picChg chg="add del mod">
          <ac:chgData name="Myosotis _13" userId="d3757a171cf8daaf" providerId="LiveId" clId="{35C7AED4-71C5-4B42-B528-DDB97D632247}" dt="2023-12-28T11:26:57.440" v="7801" actId="478"/>
          <ac:picMkLst>
            <pc:docMk/>
            <pc:sldMk cId="1878529094" sldId="275"/>
            <ac:picMk id="38" creationId="{A30AC6DF-341B-DE4E-F40E-101028A4B42C}"/>
          </ac:picMkLst>
        </pc:picChg>
        <pc:picChg chg="add mod ord modCrop">
          <ac:chgData name="Myosotis _13" userId="d3757a171cf8daaf" providerId="LiveId" clId="{35C7AED4-71C5-4B42-B528-DDB97D632247}" dt="2023-12-31T12:49:30.569" v="12149" actId="14100"/>
          <ac:picMkLst>
            <pc:docMk/>
            <pc:sldMk cId="1878529094" sldId="275"/>
            <ac:picMk id="56" creationId="{23639CB8-C1EA-031C-B660-1218AE0594EC}"/>
          </ac:picMkLst>
        </pc:picChg>
        <pc:picChg chg="add del mod">
          <ac:chgData name="Myosotis _13" userId="d3757a171cf8daaf" providerId="LiveId" clId="{35C7AED4-71C5-4B42-B528-DDB97D632247}" dt="2023-12-30T11:38:48.970" v="11128" actId="478"/>
          <ac:picMkLst>
            <pc:docMk/>
            <pc:sldMk cId="1878529094" sldId="275"/>
            <ac:picMk id="58" creationId="{6532771F-1115-5CAB-86B9-CD50C850AD4C}"/>
          </ac:picMkLst>
        </pc:picChg>
        <pc:picChg chg="add mod ord">
          <ac:chgData name="Myosotis _13" userId="d3757a171cf8daaf" providerId="LiveId" clId="{35C7AED4-71C5-4B42-B528-DDB97D632247}" dt="2023-12-31T11:12:32.805" v="12029" actId="1076"/>
          <ac:picMkLst>
            <pc:docMk/>
            <pc:sldMk cId="1878529094" sldId="275"/>
            <ac:picMk id="62" creationId="{B9AD6E4A-7B3E-8F52-AB70-8D03608EF45C}"/>
          </ac:picMkLst>
        </pc:picChg>
        <pc:picChg chg="add del mod">
          <ac:chgData name="Myosotis _13" userId="d3757a171cf8daaf" providerId="LiveId" clId="{35C7AED4-71C5-4B42-B528-DDB97D632247}" dt="2023-12-31T11:12:18.457" v="12024" actId="478"/>
          <ac:picMkLst>
            <pc:docMk/>
            <pc:sldMk cId="1878529094" sldId="275"/>
            <ac:picMk id="67" creationId="{405C2B75-ABC2-0853-7495-6FB216A302F0}"/>
          </ac:picMkLst>
        </pc:picChg>
      </pc:sldChg>
      <pc:sldChg chg="addSp delSp modSp new del mod ord setBg setClrOvrMap">
        <pc:chgData name="Myosotis _13" userId="d3757a171cf8daaf" providerId="LiveId" clId="{35C7AED4-71C5-4B42-B528-DDB97D632247}" dt="2023-12-31T09:50:07.015" v="11228" actId="47"/>
        <pc:sldMkLst>
          <pc:docMk/>
          <pc:sldMk cId="2205232962" sldId="276"/>
        </pc:sldMkLst>
        <pc:spChg chg="mod">
          <ac:chgData name="Myosotis _13" userId="d3757a171cf8daaf" providerId="LiveId" clId="{35C7AED4-71C5-4B42-B528-DDB97D632247}" dt="2023-12-28T14:51:58.529" v="8542" actId="1076"/>
          <ac:spMkLst>
            <pc:docMk/>
            <pc:sldMk cId="2205232962" sldId="276"/>
            <ac:spMk id="2" creationId="{B460E65F-DF1F-710B-FF7D-D64067B41560}"/>
          </ac:spMkLst>
        </pc:spChg>
        <pc:spChg chg="del">
          <ac:chgData name="Myosotis _13" userId="d3757a171cf8daaf" providerId="LiveId" clId="{35C7AED4-71C5-4B42-B528-DDB97D632247}" dt="2023-12-28T10:05:42.638" v="7243" actId="931"/>
          <ac:spMkLst>
            <pc:docMk/>
            <pc:sldMk cId="2205232962" sldId="276"/>
            <ac:spMk id="3" creationId="{321BE371-6EE9-70CF-EDD0-583255278265}"/>
          </ac:spMkLst>
        </pc:spChg>
        <pc:spChg chg="add del mod">
          <ac:chgData name="Myosotis _13" userId="d3757a171cf8daaf" providerId="LiveId" clId="{35C7AED4-71C5-4B42-B528-DDB97D632247}" dt="2023-12-28T10:08:55.076" v="7304" actId="931"/>
          <ac:spMkLst>
            <pc:docMk/>
            <pc:sldMk cId="2205232962" sldId="276"/>
            <ac:spMk id="9" creationId="{36E8214F-CD79-29F4-8DA3-0DDA667E773B}"/>
          </ac:spMkLst>
        </pc:spChg>
        <pc:spChg chg="add del">
          <ac:chgData name="Myosotis _13" userId="d3757a171cf8daaf" providerId="LiveId" clId="{35C7AED4-71C5-4B42-B528-DDB97D632247}" dt="2023-12-28T10:06:18.779" v="7300" actId="26606"/>
          <ac:spMkLst>
            <pc:docMk/>
            <pc:sldMk cId="2205232962" sldId="276"/>
            <ac:spMk id="10" creationId="{09A1C012-8297-4361-ACE8-A2509FB18911}"/>
          </ac:spMkLst>
        </pc:spChg>
        <pc:spChg chg="add del">
          <ac:chgData name="Myosotis _13" userId="d3757a171cf8daaf" providerId="LiveId" clId="{35C7AED4-71C5-4B42-B528-DDB97D632247}" dt="2023-12-28T10:06:18.779" v="7300" actId="26606"/>
          <ac:spMkLst>
            <pc:docMk/>
            <pc:sldMk cId="2205232962" sldId="276"/>
            <ac:spMk id="12" creationId="{4AA13AD3-0A4F-475A-BEBB-DEEFF5C096C3}"/>
          </ac:spMkLst>
        </pc:spChg>
        <pc:spChg chg="add del">
          <ac:chgData name="Myosotis _13" userId="d3757a171cf8daaf" providerId="LiveId" clId="{35C7AED4-71C5-4B42-B528-DDB97D632247}" dt="2023-12-28T10:06:18.779" v="7300" actId="26606"/>
          <ac:spMkLst>
            <pc:docMk/>
            <pc:sldMk cId="2205232962" sldId="276"/>
            <ac:spMk id="14" creationId="{52F9B1C2-7D20-4F91-A660-197C98B9A3B1}"/>
          </ac:spMkLst>
        </pc:spChg>
        <pc:spChg chg="add del">
          <ac:chgData name="Myosotis _13" userId="d3757a171cf8daaf" providerId="LiveId" clId="{35C7AED4-71C5-4B42-B528-DDB97D632247}" dt="2023-12-28T10:06:18.779" v="7300" actId="26606"/>
          <ac:spMkLst>
            <pc:docMk/>
            <pc:sldMk cId="2205232962" sldId="276"/>
            <ac:spMk id="16" creationId="{A89C4E6E-ECA4-40E5-A54E-13E92B678E8C}"/>
          </ac:spMkLst>
        </pc:spChg>
        <pc:spChg chg="add del">
          <ac:chgData name="Myosotis _13" userId="d3757a171cf8daaf" providerId="LiveId" clId="{35C7AED4-71C5-4B42-B528-DDB97D632247}" dt="2023-12-28T10:06:46.067" v="7303" actId="26606"/>
          <ac:spMkLst>
            <pc:docMk/>
            <pc:sldMk cId="2205232962" sldId="276"/>
            <ac:spMk id="18" creationId="{EB6D1D7F-141C-4D8E-BFBA-D95B68E16385}"/>
          </ac:spMkLst>
        </pc:spChg>
        <pc:spChg chg="add del">
          <ac:chgData name="Myosotis _13" userId="d3757a171cf8daaf" providerId="LiveId" clId="{35C7AED4-71C5-4B42-B528-DDB97D632247}" dt="2023-12-28T10:06:46.067" v="7303" actId="26606"/>
          <ac:spMkLst>
            <pc:docMk/>
            <pc:sldMk cId="2205232962" sldId="276"/>
            <ac:spMk id="19" creationId="{558DA214-7FDA-4C9D-A7CF-9AD725E290E1}"/>
          </ac:spMkLst>
        </pc:spChg>
        <pc:spChg chg="add del">
          <ac:chgData name="Myosotis _13" userId="d3757a171cf8daaf" providerId="LiveId" clId="{35C7AED4-71C5-4B42-B528-DDB97D632247}" dt="2023-12-28T10:06:46.067" v="7303" actId="26606"/>
          <ac:spMkLst>
            <pc:docMk/>
            <pc:sldMk cId="2205232962" sldId="276"/>
            <ac:spMk id="20" creationId="{A77F89CE-BF52-4AF5-8B0B-7E9693734EDE}"/>
          </ac:spMkLst>
        </pc:spChg>
        <pc:spChg chg="add del mod">
          <ac:chgData name="Myosotis _13" userId="d3757a171cf8daaf" providerId="LiveId" clId="{35C7AED4-71C5-4B42-B528-DDB97D632247}" dt="2023-12-28T10:17:15.946" v="7351" actId="478"/>
          <ac:spMkLst>
            <pc:docMk/>
            <pc:sldMk cId="2205232962" sldId="276"/>
            <ac:spMk id="22" creationId="{E89ADFA3-2088-C668-E6F1-6F3C913C5C1D}"/>
          </ac:spMkLst>
        </pc:spChg>
        <pc:spChg chg="add del">
          <ac:chgData name="Myosotis _13" userId="d3757a171cf8daaf" providerId="LiveId" clId="{35C7AED4-71C5-4B42-B528-DDB97D632247}" dt="2023-12-28T10:09:01.838" v="7307" actId="26606"/>
          <ac:spMkLst>
            <pc:docMk/>
            <pc:sldMk cId="2205232962" sldId="276"/>
            <ac:spMk id="25" creationId="{EB6D1D7F-141C-4D8E-BFBA-D95B68E16385}"/>
          </ac:spMkLst>
        </pc:spChg>
        <pc:spChg chg="add mod">
          <ac:chgData name="Myosotis _13" userId="d3757a171cf8daaf" providerId="LiveId" clId="{35C7AED4-71C5-4B42-B528-DDB97D632247}" dt="2023-12-28T10:18:15.492" v="7361" actId="207"/>
          <ac:spMkLst>
            <pc:docMk/>
            <pc:sldMk cId="2205232962" sldId="276"/>
            <ac:spMk id="26" creationId="{CCACB91E-C183-DECC-0C40-F9B6CE31DA15}"/>
          </ac:spMkLst>
        </pc:spChg>
        <pc:spChg chg="add del">
          <ac:chgData name="Myosotis _13" userId="d3757a171cf8daaf" providerId="LiveId" clId="{35C7AED4-71C5-4B42-B528-DDB97D632247}" dt="2023-12-28T10:09:01.838" v="7307" actId="26606"/>
          <ac:spMkLst>
            <pc:docMk/>
            <pc:sldMk cId="2205232962" sldId="276"/>
            <ac:spMk id="27" creationId="{558DA214-7FDA-4C9D-A7CF-9AD725E290E1}"/>
          </ac:spMkLst>
        </pc:spChg>
        <pc:spChg chg="add del">
          <ac:chgData name="Myosotis _13" userId="d3757a171cf8daaf" providerId="LiveId" clId="{35C7AED4-71C5-4B42-B528-DDB97D632247}" dt="2023-12-28T10:10:31.772" v="7310" actId="931"/>
          <ac:spMkLst>
            <pc:docMk/>
            <pc:sldMk cId="2205232962" sldId="276"/>
            <ac:spMk id="31" creationId="{BE3B7EF8-F248-13BF-4DB2-CF250499B8C6}"/>
          </ac:spMkLst>
        </pc:spChg>
        <pc:spChg chg="add del">
          <ac:chgData name="Myosotis _13" userId="d3757a171cf8daaf" providerId="LiveId" clId="{35C7AED4-71C5-4B42-B528-DDB97D632247}" dt="2023-12-28T10:10:54.922" v="7313" actId="26606"/>
          <ac:spMkLst>
            <pc:docMk/>
            <pc:sldMk cId="2205232962" sldId="276"/>
            <ac:spMk id="34" creationId="{EB6D1D7F-141C-4D8E-BFBA-D95B68E16385}"/>
          </ac:spMkLst>
        </pc:spChg>
        <pc:spChg chg="add del">
          <ac:chgData name="Myosotis _13" userId="d3757a171cf8daaf" providerId="LiveId" clId="{35C7AED4-71C5-4B42-B528-DDB97D632247}" dt="2023-12-28T10:10:54.922" v="7313" actId="26606"/>
          <ac:spMkLst>
            <pc:docMk/>
            <pc:sldMk cId="2205232962" sldId="276"/>
            <ac:spMk id="36" creationId="{558DA214-7FDA-4C9D-A7CF-9AD725E290E1}"/>
          </ac:spMkLst>
        </pc:spChg>
        <pc:spChg chg="add del">
          <ac:chgData name="Myosotis _13" userId="d3757a171cf8daaf" providerId="LiveId" clId="{35C7AED4-71C5-4B42-B528-DDB97D632247}" dt="2023-12-28T10:10:54.922" v="7313" actId="26606"/>
          <ac:spMkLst>
            <pc:docMk/>
            <pc:sldMk cId="2205232962" sldId="276"/>
            <ac:spMk id="41" creationId="{09A1C012-8297-4361-ACE8-A2509FB18911}"/>
          </ac:spMkLst>
        </pc:spChg>
        <pc:spChg chg="add del">
          <ac:chgData name="Myosotis _13" userId="d3757a171cf8daaf" providerId="LiveId" clId="{35C7AED4-71C5-4B42-B528-DDB97D632247}" dt="2023-12-28T10:10:54.922" v="7313" actId="26606"/>
          <ac:spMkLst>
            <pc:docMk/>
            <pc:sldMk cId="2205232962" sldId="276"/>
            <ac:spMk id="43" creationId="{4AA13AD3-0A4F-475A-BEBB-DEEFF5C096C3}"/>
          </ac:spMkLst>
        </pc:spChg>
        <pc:spChg chg="add del">
          <ac:chgData name="Myosotis _13" userId="d3757a171cf8daaf" providerId="LiveId" clId="{35C7AED4-71C5-4B42-B528-DDB97D632247}" dt="2023-12-28T10:10:54.922" v="7313" actId="26606"/>
          <ac:spMkLst>
            <pc:docMk/>
            <pc:sldMk cId="2205232962" sldId="276"/>
            <ac:spMk id="45" creationId="{D65E0E3C-32F3-480B-9842-7611BBE2EE9F}"/>
          </ac:spMkLst>
        </pc:spChg>
        <pc:picChg chg="add del mod">
          <ac:chgData name="Myosotis _13" userId="d3757a171cf8daaf" providerId="LiveId" clId="{35C7AED4-71C5-4B42-B528-DDB97D632247}" dt="2023-12-28T10:06:34.941" v="7302" actId="478"/>
          <ac:picMkLst>
            <pc:docMk/>
            <pc:sldMk cId="2205232962" sldId="276"/>
            <ac:picMk id="5" creationId="{F75DB3EA-320D-E202-20F3-556501C75EF4}"/>
          </ac:picMkLst>
        </pc:picChg>
        <pc:picChg chg="add del mod">
          <ac:chgData name="Myosotis _13" userId="d3757a171cf8daaf" providerId="LiveId" clId="{35C7AED4-71C5-4B42-B528-DDB97D632247}" dt="2023-12-28T10:17:13.808" v="7350" actId="478"/>
          <ac:picMkLst>
            <pc:docMk/>
            <pc:sldMk cId="2205232962" sldId="276"/>
            <ac:picMk id="7" creationId="{448129C0-3EC7-6D07-1445-69925373D582}"/>
          </ac:picMkLst>
        </pc:picChg>
        <pc:picChg chg="add mod ord">
          <ac:chgData name="Myosotis _13" userId="d3757a171cf8daaf" providerId="LiveId" clId="{35C7AED4-71C5-4B42-B528-DDB97D632247}" dt="2023-12-28T15:40:07.160" v="8759" actId="207"/>
          <ac:picMkLst>
            <pc:docMk/>
            <pc:sldMk cId="2205232962" sldId="276"/>
            <ac:picMk id="11" creationId="{4E137F13-2AC9-95FC-9884-9E5F192664D9}"/>
          </ac:picMkLst>
        </pc:picChg>
        <pc:picChg chg="add mod">
          <ac:chgData name="Myosotis _13" userId="d3757a171cf8daaf" providerId="LiveId" clId="{35C7AED4-71C5-4B42-B528-DDB97D632247}" dt="2023-12-28T15:40:05.181" v="8758" actId="207"/>
          <ac:picMkLst>
            <pc:docMk/>
            <pc:sldMk cId="2205232962" sldId="276"/>
            <ac:picMk id="15" creationId="{18D481D8-8FA6-3B78-8DC9-841F57DFF21F}"/>
          </ac:picMkLst>
        </pc:picChg>
        <pc:picChg chg="add mod">
          <ac:chgData name="Myosotis _13" userId="d3757a171cf8daaf" providerId="LiveId" clId="{35C7AED4-71C5-4B42-B528-DDB97D632247}" dt="2023-12-28T15:39:58.240" v="8755" actId="207"/>
          <ac:picMkLst>
            <pc:docMk/>
            <pc:sldMk cId="2205232962" sldId="276"/>
            <ac:picMk id="21" creationId="{9E1DA10F-61E0-BAD8-31C6-219C12A70288}"/>
          </ac:picMkLst>
        </pc:picChg>
        <pc:picChg chg="add mod">
          <ac:chgData name="Myosotis _13" userId="d3757a171cf8daaf" providerId="LiveId" clId="{35C7AED4-71C5-4B42-B528-DDB97D632247}" dt="2023-12-31T09:49:52.267" v="11222" actId="14100"/>
          <ac:picMkLst>
            <pc:docMk/>
            <pc:sldMk cId="2205232962" sldId="276"/>
            <ac:picMk id="24" creationId="{81B3A0DE-ABB8-0ABA-9485-829D1A2DC2C5}"/>
          </ac:picMkLst>
        </pc:picChg>
      </pc:sldChg>
      <pc:sldChg chg="addSp delSp modSp new del mod ord setBg">
        <pc:chgData name="Myosotis _13" userId="d3757a171cf8daaf" providerId="LiveId" clId="{35C7AED4-71C5-4B42-B528-DDB97D632247}" dt="2023-12-31T09:01:19.824" v="11221" actId="47"/>
        <pc:sldMkLst>
          <pc:docMk/>
          <pc:sldMk cId="3590055988" sldId="277"/>
        </pc:sldMkLst>
        <pc:spChg chg="mod">
          <ac:chgData name="Myosotis _13" userId="d3757a171cf8daaf" providerId="LiveId" clId="{35C7AED4-71C5-4B42-B528-DDB97D632247}" dt="2023-12-28T15:30:47.562" v="8719" actId="1076"/>
          <ac:spMkLst>
            <pc:docMk/>
            <pc:sldMk cId="3590055988" sldId="277"/>
            <ac:spMk id="2" creationId="{97E38C46-59B6-32FC-99CE-9290A42149FB}"/>
          </ac:spMkLst>
        </pc:spChg>
        <pc:spChg chg="del">
          <ac:chgData name="Myosotis _13" userId="d3757a171cf8daaf" providerId="LiveId" clId="{35C7AED4-71C5-4B42-B528-DDB97D632247}" dt="2023-12-28T10:20:34.128" v="7373" actId="931"/>
          <ac:spMkLst>
            <pc:docMk/>
            <pc:sldMk cId="3590055988" sldId="277"/>
            <ac:spMk id="3" creationId="{ACDC7B86-9DF3-E998-6C5E-0E479E7D780D}"/>
          </ac:spMkLst>
        </pc:spChg>
        <pc:spChg chg="add del">
          <ac:chgData name="Myosotis _13" userId="d3757a171cf8daaf" providerId="LiveId" clId="{35C7AED4-71C5-4B42-B528-DDB97D632247}" dt="2023-12-28T10:22:14.701" v="7494" actId="478"/>
          <ac:spMkLst>
            <pc:docMk/>
            <pc:sldMk cId="3590055988" sldId="277"/>
            <ac:spMk id="9" creationId="{BB9E9B47-4151-D99B-9849-DF68BB9FB05D}"/>
          </ac:spMkLst>
        </pc:spChg>
        <pc:spChg chg="add del">
          <ac:chgData name="Myosotis _13" userId="d3757a171cf8daaf" providerId="LiveId" clId="{35C7AED4-71C5-4B42-B528-DDB97D632247}" dt="2023-12-28T15:21:13.671" v="8637" actId="26606"/>
          <ac:spMkLst>
            <pc:docMk/>
            <pc:sldMk cId="3590055988" sldId="277"/>
            <ac:spMk id="12" creationId="{EB6D1D7F-141C-4D8E-BFBA-D95B68E16385}"/>
          </ac:spMkLst>
        </pc:spChg>
        <pc:spChg chg="add del">
          <ac:chgData name="Myosotis _13" userId="d3757a171cf8daaf" providerId="LiveId" clId="{35C7AED4-71C5-4B42-B528-DDB97D632247}" dt="2023-12-28T15:21:13.671" v="8637" actId="26606"/>
          <ac:spMkLst>
            <pc:docMk/>
            <pc:sldMk cId="3590055988" sldId="277"/>
            <ac:spMk id="14" creationId="{558DA214-7FDA-4C9D-A7CF-9AD725E290E1}"/>
          </ac:spMkLst>
        </pc:spChg>
        <pc:spChg chg="add mod">
          <ac:chgData name="Myosotis _13" userId="d3757a171cf8daaf" providerId="LiveId" clId="{35C7AED4-71C5-4B42-B528-DDB97D632247}" dt="2023-12-28T15:24:33.948" v="8658" actId="14100"/>
          <ac:spMkLst>
            <pc:docMk/>
            <pc:sldMk cId="3590055988" sldId="277"/>
            <ac:spMk id="15" creationId="{652047A7-4586-B8C5-4E2E-FCE47C2D00EF}"/>
          </ac:spMkLst>
        </pc:spChg>
        <pc:spChg chg="add del">
          <ac:chgData name="Myosotis _13" userId="d3757a171cf8daaf" providerId="LiveId" clId="{35C7AED4-71C5-4B42-B528-DDB97D632247}" dt="2023-12-28T15:21:13.671" v="8637" actId="26606"/>
          <ac:spMkLst>
            <pc:docMk/>
            <pc:sldMk cId="3590055988" sldId="277"/>
            <ac:spMk id="16" creationId="{A77F89CE-BF52-4AF5-8B0B-7E9693734EDE}"/>
          </ac:spMkLst>
        </pc:spChg>
        <pc:spChg chg="add del mod">
          <ac:chgData name="Myosotis _13" userId="d3757a171cf8daaf" providerId="LiveId" clId="{35C7AED4-71C5-4B42-B528-DDB97D632247}" dt="2023-12-28T15:29:31.382" v="8705" actId="478"/>
          <ac:spMkLst>
            <pc:docMk/>
            <pc:sldMk cId="3590055988" sldId="277"/>
            <ac:spMk id="17" creationId="{2CD94DFF-D92E-C1C3-CDCB-BE7B1DB5D10E}"/>
          </ac:spMkLst>
        </pc:spChg>
        <pc:spChg chg="add del">
          <ac:chgData name="Myosotis _13" userId="d3757a171cf8daaf" providerId="LiveId" clId="{35C7AED4-71C5-4B42-B528-DDB97D632247}" dt="2023-12-28T15:21:13.671" v="8637" actId="26606"/>
          <ac:spMkLst>
            <pc:docMk/>
            <pc:sldMk cId="3590055988" sldId="277"/>
            <ac:spMk id="21" creationId="{09A1C012-8297-4361-ACE8-A2509FB18911}"/>
          </ac:spMkLst>
        </pc:spChg>
        <pc:spChg chg="add del">
          <ac:chgData name="Myosotis _13" userId="d3757a171cf8daaf" providerId="LiveId" clId="{35C7AED4-71C5-4B42-B528-DDB97D632247}" dt="2023-12-28T15:21:13.671" v="8637" actId="26606"/>
          <ac:spMkLst>
            <pc:docMk/>
            <pc:sldMk cId="3590055988" sldId="277"/>
            <ac:spMk id="23" creationId="{4AA13AD3-0A4F-475A-BEBB-DEEFF5C096C3}"/>
          </ac:spMkLst>
        </pc:spChg>
        <pc:spChg chg="add del">
          <ac:chgData name="Myosotis _13" userId="d3757a171cf8daaf" providerId="LiveId" clId="{35C7AED4-71C5-4B42-B528-DDB97D632247}" dt="2023-12-28T15:21:13.671" v="8637" actId="26606"/>
          <ac:spMkLst>
            <pc:docMk/>
            <pc:sldMk cId="3590055988" sldId="277"/>
            <ac:spMk id="25" creationId="{D65E0E3C-32F3-480B-9842-7611BBE2EE9F}"/>
          </ac:spMkLst>
        </pc:spChg>
        <pc:picChg chg="add mod">
          <ac:chgData name="Myosotis _13" userId="d3757a171cf8daaf" providerId="LiveId" clId="{35C7AED4-71C5-4B42-B528-DDB97D632247}" dt="2023-12-28T15:21:13.671" v="8637" actId="26606"/>
          <ac:picMkLst>
            <pc:docMk/>
            <pc:sldMk cId="3590055988" sldId="277"/>
            <ac:picMk id="5" creationId="{CE672D94-7072-B29F-D7EE-F072B2CE542D}"/>
          </ac:picMkLst>
        </pc:picChg>
        <pc:picChg chg="add mod ord">
          <ac:chgData name="Myosotis _13" userId="d3757a171cf8daaf" providerId="LiveId" clId="{35C7AED4-71C5-4B42-B528-DDB97D632247}" dt="2023-12-28T15:32:45.380" v="8736" actId="1076"/>
          <ac:picMkLst>
            <pc:docMk/>
            <pc:sldMk cId="3590055988" sldId="277"/>
            <ac:picMk id="7" creationId="{41E1FBA4-72C6-195D-98F8-3106F2E5F9FB}"/>
          </ac:picMkLst>
        </pc:picChg>
        <pc:picChg chg="add mod">
          <ac:chgData name="Myosotis _13" userId="d3757a171cf8daaf" providerId="LiveId" clId="{35C7AED4-71C5-4B42-B528-DDB97D632247}" dt="2023-12-28T15:32:50.735" v="8737" actId="1076"/>
          <ac:picMkLst>
            <pc:docMk/>
            <pc:sldMk cId="3590055988" sldId="277"/>
            <ac:picMk id="10" creationId="{72B2212C-8E50-4CD8-BC61-607CE0BCC30B}"/>
          </ac:picMkLst>
        </pc:picChg>
        <pc:picChg chg="add mod ord">
          <ac:chgData name="Myosotis _13" userId="d3757a171cf8daaf" providerId="LiveId" clId="{35C7AED4-71C5-4B42-B528-DDB97D632247}" dt="2023-12-28T15:32:12.933" v="8732" actId="1076"/>
          <ac:picMkLst>
            <pc:docMk/>
            <pc:sldMk cId="3590055988" sldId="277"/>
            <ac:picMk id="13" creationId="{982CE42A-51EA-233D-DE10-F7581D56FC33}"/>
          </ac:picMkLst>
        </pc:picChg>
        <pc:picChg chg="add del mod">
          <ac:chgData name="Myosotis _13" userId="d3757a171cf8daaf" providerId="LiveId" clId="{35C7AED4-71C5-4B42-B528-DDB97D632247}" dt="2023-12-28T15:32:02.085" v="8730" actId="478"/>
          <ac:picMkLst>
            <pc:docMk/>
            <pc:sldMk cId="3590055988" sldId="277"/>
            <ac:picMk id="19" creationId="{A97E50D1-13D2-7B8C-CF7F-480B4CF75F12}"/>
          </ac:picMkLst>
        </pc:picChg>
      </pc:sldChg>
      <pc:sldChg chg="addSp delSp modSp new mod ord setBg modClrScheme setClrOvrMap delDesignElem chgLayout">
        <pc:chgData name="Myosotis _13" userId="d3757a171cf8daaf" providerId="LiveId" clId="{35C7AED4-71C5-4B42-B528-DDB97D632247}" dt="2024-01-01T15:52:21.546" v="12852"/>
        <pc:sldMkLst>
          <pc:docMk/>
          <pc:sldMk cId="3343534305" sldId="278"/>
        </pc:sldMkLst>
        <pc:spChg chg="add del mod">
          <ac:chgData name="Myosotis _13" userId="d3757a171cf8daaf" providerId="LiveId" clId="{35C7AED4-71C5-4B42-B528-DDB97D632247}" dt="2023-12-28T10:27:46.778" v="7516" actId="26606"/>
          <ac:spMkLst>
            <pc:docMk/>
            <pc:sldMk cId="3343534305" sldId="278"/>
            <ac:spMk id="2" creationId="{2C9E333B-6E88-F42C-61AC-1617BB24A281}"/>
          </ac:spMkLst>
        </pc:spChg>
        <pc:spChg chg="del">
          <ac:chgData name="Myosotis _13" userId="d3757a171cf8daaf" providerId="LiveId" clId="{35C7AED4-71C5-4B42-B528-DDB97D632247}" dt="2023-12-28T10:27:05.273" v="7511" actId="931"/>
          <ac:spMkLst>
            <pc:docMk/>
            <pc:sldMk cId="3343534305" sldId="278"/>
            <ac:spMk id="3" creationId="{A311F7BF-512E-3406-A3D0-8C9D2D89B33F}"/>
          </ac:spMkLst>
        </pc:spChg>
        <pc:spChg chg="add del mod ord">
          <ac:chgData name="Myosotis _13" userId="d3757a171cf8daaf" providerId="LiveId" clId="{35C7AED4-71C5-4B42-B528-DDB97D632247}" dt="2023-12-28T14:46:52.447" v="8405" actId="478"/>
          <ac:spMkLst>
            <pc:docMk/>
            <pc:sldMk cId="3343534305" sldId="278"/>
            <ac:spMk id="8" creationId="{E49E76A1-BB04-CE8F-7290-A5B9AD8A49A2}"/>
          </ac:spMkLst>
        </pc:spChg>
        <pc:spChg chg="add del">
          <ac:chgData name="Myosotis _13" userId="d3757a171cf8daaf" providerId="LiveId" clId="{35C7AED4-71C5-4B42-B528-DDB97D632247}" dt="2023-12-28T10:27:30.253" v="7513" actId="26606"/>
          <ac:spMkLst>
            <pc:docMk/>
            <pc:sldMk cId="3343534305" sldId="278"/>
            <ac:spMk id="9" creationId="{818EA3E9-6437-F990-6DBE-6B7F43FFCC83}"/>
          </ac:spMkLst>
        </pc:spChg>
        <pc:spChg chg="add del">
          <ac:chgData name="Myosotis _13" userId="d3757a171cf8daaf" providerId="LiveId" clId="{35C7AED4-71C5-4B42-B528-DDB97D632247}" dt="2023-12-28T10:27:46.730" v="7515" actId="26606"/>
          <ac:spMkLst>
            <pc:docMk/>
            <pc:sldMk cId="3343534305" sldId="278"/>
            <ac:spMk id="10" creationId="{6BC377B7-18F1-42AD-A1DD-E1D6A5B27CE9}"/>
          </ac:spMkLst>
        </pc:spChg>
        <pc:spChg chg="add del">
          <ac:chgData name="Myosotis _13" userId="d3757a171cf8daaf" providerId="LiveId" clId="{35C7AED4-71C5-4B42-B528-DDB97D632247}" dt="2023-12-28T10:27:30.253" v="7513" actId="26606"/>
          <ac:spMkLst>
            <pc:docMk/>
            <pc:sldMk cId="3343534305" sldId="278"/>
            <ac:spMk id="12" creationId="{EB6D1D7F-141C-4D8E-BFBA-D95B68E16385}"/>
          </ac:spMkLst>
        </pc:spChg>
        <pc:spChg chg="add del mod">
          <ac:chgData name="Myosotis _13" userId="d3757a171cf8daaf" providerId="LiveId" clId="{35C7AED4-71C5-4B42-B528-DDB97D632247}" dt="2023-12-28T14:46:38.879" v="8403" actId="478"/>
          <ac:spMkLst>
            <pc:docMk/>
            <pc:sldMk cId="3343534305" sldId="278"/>
            <ac:spMk id="13" creationId="{D622EBED-44AD-2FED-8427-F8E4FA5133AD}"/>
          </ac:spMkLst>
        </pc:spChg>
        <pc:spChg chg="add del">
          <ac:chgData name="Myosotis _13" userId="d3757a171cf8daaf" providerId="LiveId" clId="{35C7AED4-71C5-4B42-B528-DDB97D632247}" dt="2023-12-28T10:27:30.253" v="7513" actId="26606"/>
          <ac:spMkLst>
            <pc:docMk/>
            <pc:sldMk cId="3343534305" sldId="278"/>
            <ac:spMk id="14" creationId="{558DA214-7FDA-4C9D-A7CF-9AD725E290E1}"/>
          </ac:spMkLst>
        </pc:spChg>
        <pc:spChg chg="add del mod">
          <ac:chgData name="Myosotis _13" userId="d3757a171cf8daaf" providerId="LiveId" clId="{35C7AED4-71C5-4B42-B528-DDB97D632247}" dt="2023-12-31T10:48:45.882" v="11720" actId="478"/>
          <ac:spMkLst>
            <pc:docMk/>
            <pc:sldMk cId="3343534305" sldId="278"/>
            <ac:spMk id="15" creationId="{0B2CE11B-5F0C-C424-435E-27DC2DC3F815}"/>
          </ac:spMkLst>
        </pc:spChg>
        <pc:spChg chg="add del">
          <ac:chgData name="Myosotis _13" userId="d3757a171cf8daaf" providerId="LiveId" clId="{35C7AED4-71C5-4B42-B528-DDB97D632247}" dt="2023-12-28T10:27:30.253" v="7513" actId="26606"/>
          <ac:spMkLst>
            <pc:docMk/>
            <pc:sldMk cId="3343534305" sldId="278"/>
            <ac:spMk id="16" creationId="{A77F89CE-BF52-4AF5-8B0B-7E9693734EDE}"/>
          </ac:spMkLst>
        </pc:spChg>
        <pc:spChg chg="add del">
          <ac:chgData name="Myosotis _13" userId="d3757a171cf8daaf" providerId="LiveId" clId="{35C7AED4-71C5-4B42-B528-DDB97D632247}" dt="2023-12-28T10:27:46.730" v="7515" actId="26606"/>
          <ac:spMkLst>
            <pc:docMk/>
            <pc:sldMk cId="3343534305" sldId="278"/>
            <ac:spMk id="18" creationId="{E27CBDD7-6A01-4B3F-B16A-F50305427BC5}"/>
          </ac:spMkLst>
        </pc:spChg>
        <pc:spChg chg="add del">
          <ac:chgData name="Myosotis _13" userId="d3757a171cf8daaf" providerId="LiveId" clId="{35C7AED4-71C5-4B42-B528-DDB97D632247}" dt="2023-12-28T14:44:59.237" v="8385" actId="26606"/>
          <ac:spMkLst>
            <pc:docMk/>
            <pc:sldMk cId="3343534305" sldId="278"/>
            <ac:spMk id="20" creationId="{EB6D1D7F-141C-4D8E-BFBA-D95B68E16385}"/>
          </ac:spMkLst>
        </pc:spChg>
        <pc:spChg chg="add del">
          <ac:chgData name="Myosotis _13" userId="d3757a171cf8daaf" providerId="LiveId" clId="{35C7AED4-71C5-4B42-B528-DDB97D632247}" dt="2023-12-28T14:44:59.237" v="8385" actId="26606"/>
          <ac:spMkLst>
            <pc:docMk/>
            <pc:sldMk cId="3343534305" sldId="278"/>
            <ac:spMk id="21" creationId="{558DA214-7FDA-4C9D-A7CF-9AD725E290E1}"/>
          </ac:spMkLst>
        </pc:spChg>
        <pc:spChg chg="add del">
          <ac:chgData name="Myosotis _13" userId="d3757a171cf8daaf" providerId="LiveId" clId="{35C7AED4-71C5-4B42-B528-DDB97D632247}" dt="2023-12-28T14:44:59.237" v="8385" actId="26606"/>
          <ac:spMkLst>
            <pc:docMk/>
            <pc:sldMk cId="3343534305" sldId="278"/>
            <ac:spMk id="22" creationId="{A77F89CE-BF52-4AF5-8B0B-7E9693734EDE}"/>
          </ac:spMkLst>
        </pc:spChg>
        <pc:spChg chg="add del mod ord">
          <ac:chgData name="Myosotis _13" userId="d3757a171cf8daaf" providerId="LiveId" clId="{35C7AED4-71C5-4B42-B528-DDB97D632247}" dt="2023-12-28T14:46:35.545" v="8402" actId="478"/>
          <ac:spMkLst>
            <pc:docMk/>
            <pc:sldMk cId="3343534305" sldId="278"/>
            <ac:spMk id="23" creationId="{2C9E333B-6E88-F42C-61AC-1617BB24A281}"/>
          </ac:spMkLst>
        </pc:spChg>
        <pc:spChg chg="add del">
          <ac:chgData name="Myosotis _13" userId="d3757a171cf8daaf" providerId="LiveId" clId="{35C7AED4-71C5-4B42-B528-DDB97D632247}" dt="2023-12-28T10:30:28.462" v="7593" actId="931"/>
          <ac:spMkLst>
            <pc:docMk/>
            <pc:sldMk cId="3343534305" sldId="278"/>
            <ac:spMk id="24" creationId="{818EA3E9-6437-F990-6DBE-6B7F43FFCC83}"/>
          </ac:spMkLst>
        </pc:spChg>
        <pc:spChg chg="add mod ord">
          <ac:chgData name="Myosotis _13" userId="d3757a171cf8daaf" providerId="LiveId" clId="{35C7AED4-71C5-4B42-B528-DDB97D632247}" dt="2023-12-31T10:52:23.439" v="11778" actId="26606"/>
          <ac:spMkLst>
            <pc:docMk/>
            <pc:sldMk cId="3343534305" sldId="278"/>
            <ac:spMk id="25" creationId="{EDF36B26-7B58-F4ED-8D52-A8E4F7C4778C}"/>
          </ac:spMkLst>
        </pc:spChg>
        <pc:spChg chg="add del mod ord">
          <ac:chgData name="Myosotis _13" userId="d3757a171cf8daaf" providerId="LiveId" clId="{35C7AED4-71C5-4B42-B528-DDB97D632247}" dt="2023-12-31T10:48:43.172" v="11719" actId="478"/>
          <ac:spMkLst>
            <pc:docMk/>
            <pc:sldMk cId="3343534305" sldId="278"/>
            <ac:spMk id="26" creationId="{CA77C27C-D5D5-5668-7395-F37134E954B3}"/>
          </ac:spMkLst>
        </pc:spChg>
        <pc:spChg chg="add del">
          <ac:chgData name="Myosotis _13" userId="d3757a171cf8daaf" providerId="LiveId" clId="{35C7AED4-71C5-4B42-B528-DDB97D632247}" dt="2023-12-28T14:45:19.681" v="8389" actId="478"/>
          <ac:spMkLst>
            <pc:docMk/>
            <pc:sldMk cId="3343534305" sldId="278"/>
            <ac:spMk id="27" creationId="{0637E3E3-BD60-A596-F515-06A45C72FDDF}"/>
          </ac:spMkLst>
        </pc:spChg>
        <pc:spChg chg="add del">
          <ac:chgData name="Myosotis _13" userId="d3757a171cf8daaf" providerId="LiveId" clId="{35C7AED4-71C5-4B42-B528-DDB97D632247}" dt="2023-12-28T14:46:18.142" v="8399" actId="700"/>
          <ac:spMkLst>
            <pc:docMk/>
            <pc:sldMk cId="3343534305" sldId="278"/>
            <ac:spMk id="30" creationId="{EB6D1D7F-141C-4D8E-BFBA-D95B68E16385}"/>
          </ac:spMkLst>
        </pc:spChg>
        <pc:spChg chg="add del">
          <ac:chgData name="Myosotis _13" userId="d3757a171cf8daaf" providerId="LiveId" clId="{35C7AED4-71C5-4B42-B528-DDB97D632247}" dt="2023-12-31T10:49:33.815" v="11725" actId="26606"/>
          <ac:spMkLst>
            <pc:docMk/>
            <pc:sldMk cId="3343534305" sldId="278"/>
            <ac:spMk id="31" creationId="{09A1C012-8297-4361-ACE8-A2509FB18911}"/>
          </ac:spMkLst>
        </pc:spChg>
        <pc:spChg chg="add del">
          <ac:chgData name="Myosotis _13" userId="d3757a171cf8daaf" providerId="LiveId" clId="{35C7AED4-71C5-4B42-B528-DDB97D632247}" dt="2023-12-28T14:46:18.142" v="8399" actId="700"/>
          <ac:spMkLst>
            <pc:docMk/>
            <pc:sldMk cId="3343534305" sldId="278"/>
            <ac:spMk id="32" creationId="{245B42B6-26F8-4E25-839B-FB38F13BEFFC}"/>
          </ac:spMkLst>
        </pc:spChg>
        <pc:spChg chg="add del">
          <ac:chgData name="Myosotis _13" userId="d3757a171cf8daaf" providerId="LiveId" clId="{35C7AED4-71C5-4B42-B528-DDB97D632247}" dt="2023-12-31T10:49:33.815" v="11725" actId="26606"/>
          <ac:spMkLst>
            <pc:docMk/>
            <pc:sldMk cId="3343534305" sldId="278"/>
            <ac:spMk id="33" creationId="{4AA13AD3-0A4F-475A-BEBB-DEEFF5C096C3}"/>
          </ac:spMkLst>
        </pc:spChg>
        <pc:spChg chg="add del">
          <ac:chgData name="Myosotis _13" userId="d3757a171cf8daaf" providerId="LiveId" clId="{35C7AED4-71C5-4B42-B528-DDB97D632247}" dt="2023-12-31T10:49:41.928" v="11727" actId="26606"/>
          <ac:spMkLst>
            <pc:docMk/>
            <pc:sldMk cId="3343534305" sldId="278"/>
            <ac:spMk id="35" creationId="{5816E978-1809-4EE5-9DFC-90ECA301A7BA}"/>
          </ac:spMkLst>
        </pc:spChg>
        <pc:spChg chg="add del">
          <ac:chgData name="Myosotis _13" userId="d3757a171cf8daaf" providerId="LiveId" clId="{35C7AED4-71C5-4B42-B528-DDB97D632247}" dt="2023-12-31T10:49:41.928" v="11727" actId="26606"/>
          <ac:spMkLst>
            <pc:docMk/>
            <pc:sldMk cId="3343534305" sldId="278"/>
            <ac:spMk id="36" creationId="{09A1C012-8297-4361-ACE8-A2509FB18911}"/>
          </ac:spMkLst>
        </pc:spChg>
        <pc:spChg chg="add del">
          <ac:chgData name="Myosotis _13" userId="d3757a171cf8daaf" providerId="LiveId" clId="{35C7AED4-71C5-4B42-B528-DDB97D632247}" dt="2023-12-31T10:49:41.928" v="11727" actId="26606"/>
          <ac:spMkLst>
            <pc:docMk/>
            <pc:sldMk cId="3343534305" sldId="278"/>
            <ac:spMk id="37" creationId="{4AA13AD3-0A4F-475A-BEBB-DEEFF5C096C3}"/>
          </ac:spMkLst>
        </pc:spChg>
        <pc:spChg chg="add del">
          <ac:chgData name="Myosotis _13" userId="d3757a171cf8daaf" providerId="LiveId" clId="{35C7AED4-71C5-4B42-B528-DDB97D632247}" dt="2023-12-31T10:50:05.137" v="11729" actId="26606"/>
          <ac:spMkLst>
            <pc:docMk/>
            <pc:sldMk cId="3343534305" sldId="278"/>
            <ac:spMk id="40" creationId="{09A1C012-8297-4361-ACE8-A2509FB18911}"/>
          </ac:spMkLst>
        </pc:spChg>
        <pc:spChg chg="add del">
          <ac:chgData name="Myosotis _13" userId="d3757a171cf8daaf" providerId="LiveId" clId="{35C7AED4-71C5-4B42-B528-DDB97D632247}" dt="2023-12-31T10:50:05.137" v="11729" actId="26606"/>
          <ac:spMkLst>
            <pc:docMk/>
            <pc:sldMk cId="3343534305" sldId="278"/>
            <ac:spMk id="41" creationId="{4AA13AD3-0A4F-475A-BEBB-DEEFF5C096C3}"/>
          </ac:spMkLst>
        </pc:spChg>
        <pc:spChg chg="add del">
          <ac:chgData name="Myosotis _13" userId="d3757a171cf8daaf" providerId="LiveId" clId="{35C7AED4-71C5-4B42-B528-DDB97D632247}" dt="2023-12-31T10:50:10.601" v="11731" actId="26606"/>
          <ac:spMkLst>
            <pc:docMk/>
            <pc:sldMk cId="3343534305" sldId="278"/>
            <ac:spMk id="44" creationId="{09A1C012-8297-4361-ACE8-A2509FB18911}"/>
          </ac:spMkLst>
        </pc:spChg>
        <pc:spChg chg="add del">
          <ac:chgData name="Myosotis _13" userId="d3757a171cf8daaf" providerId="LiveId" clId="{35C7AED4-71C5-4B42-B528-DDB97D632247}" dt="2023-12-31T10:50:10.601" v="11731" actId="26606"/>
          <ac:spMkLst>
            <pc:docMk/>
            <pc:sldMk cId="3343534305" sldId="278"/>
            <ac:spMk id="45" creationId="{4AA13AD3-0A4F-475A-BEBB-DEEFF5C096C3}"/>
          </ac:spMkLst>
        </pc:spChg>
        <pc:spChg chg="add del">
          <ac:chgData name="Myosotis _13" userId="d3757a171cf8daaf" providerId="LiveId" clId="{35C7AED4-71C5-4B42-B528-DDB97D632247}" dt="2023-12-31T10:50:10.601" v="11731" actId="26606"/>
          <ac:spMkLst>
            <pc:docMk/>
            <pc:sldMk cId="3343534305" sldId="278"/>
            <ac:spMk id="47" creationId="{CB98331E-6CDC-406E-B820-9B97E9B9B0E3}"/>
          </ac:spMkLst>
        </pc:spChg>
        <pc:spChg chg="add del">
          <ac:chgData name="Myosotis _13" userId="d3757a171cf8daaf" providerId="LiveId" clId="{35C7AED4-71C5-4B42-B528-DDB97D632247}" dt="2023-12-31T10:52:23.439" v="11778" actId="26606"/>
          <ac:spMkLst>
            <pc:docMk/>
            <pc:sldMk cId="3343534305" sldId="278"/>
            <ac:spMk id="49" creationId="{09A1C012-8297-4361-ACE8-A2509FB18911}"/>
          </ac:spMkLst>
        </pc:spChg>
        <pc:spChg chg="add del">
          <ac:chgData name="Myosotis _13" userId="d3757a171cf8daaf" providerId="LiveId" clId="{35C7AED4-71C5-4B42-B528-DDB97D632247}" dt="2023-12-31T10:52:23.439" v="11778" actId="26606"/>
          <ac:spMkLst>
            <pc:docMk/>
            <pc:sldMk cId="3343534305" sldId="278"/>
            <ac:spMk id="50" creationId="{4AA13AD3-0A4F-475A-BEBB-DEEFF5C096C3}"/>
          </ac:spMkLst>
        </pc:spChg>
        <pc:spChg chg="add del">
          <ac:chgData name="Myosotis _13" userId="d3757a171cf8daaf" providerId="LiveId" clId="{35C7AED4-71C5-4B42-B528-DDB97D632247}" dt="2023-12-31T10:52:23.439" v="11778" actId="26606"/>
          <ac:spMkLst>
            <pc:docMk/>
            <pc:sldMk cId="3343534305" sldId="278"/>
            <ac:spMk id="52" creationId="{5816E978-1809-4EE5-9DFC-90ECA301A7BA}"/>
          </ac:spMkLst>
        </pc:spChg>
        <pc:spChg chg="add">
          <ac:chgData name="Myosotis _13" userId="d3757a171cf8daaf" providerId="LiveId" clId="{35C7AED4-71C5-4B42-B528-DDB97D632247}" dt="2023-12-31T10:52:23.439" v="11778" actId="26606"/>
          <ac:spMkLst>
            <pc:docMk/>
            <pc:sldMk cId="3343534305" sldId="278"/>
            <ac:spMk id="57" creationId="{09A1C012-8297-4361-ACE8-A2509FB18911}"/>
          </ac:spMkLst>
        </pc:spChg>
        <pc:spChg chg="add">
          <ac:chgData name="Myosotis _13" userId="d3757a171cf8daaf" providerId="LiveId" clId="{35C7AED4-71C5-4B42-B528-DDB97D632247}" dt="2023-12-31T10:52:23.439" v="11778" actId="26606"/>
          <ac:spMkLst>
            <pc:docMk/>
            <pc:sldMk cId="3343534305" sldId="278"/>
            <ac:spMk id="59" creationId="{4AA13AD3-0A4F-475A-BEBB-DEEFF5C096C3}"/>
          </ac:spMkLst>
        </pc:spChg>
        <pc:spChg chg="add">
          <ac:chgData name="Myosotis _13" userId="d3757a171cf8daaf" providerId="LiveId" clId="{35C7AED4-71C5-4B42-B528-DDB97D632247}" dt="2023-12-31T10:52:23.439" v="11778" actId="26606"/>
          <ac:spMkLst>
            <pc:docMk/>
            <pc:sldMk cId="3343534305" sldId="278"/>
            <ac:spMk id="61" creationId="{CB98331E-6CDC-406E-B820-9B97E9B9B0E3}"/>
          </ac:spMkLst>
        </pc:spChg>
        <pc:picChg chg="add del mod">
          <ac:chgData name="Myosotis _13" userId="d3757a171cf8daaf" providerId="LiveId" clId="{35C7AED4-71C5-4B42-B528-DDB97D632247}" dt="2023-12-28T14:49:45.325" v="8534" actId="478"/>
          <ac:picMkLst>
            <pc:docMk/>
            <pc:sldMk cId="3343534305" sldId="278"/>
            <ac:picMk id="5" creationId="{A7D87FA8-3401-E256-7EAC-EB0B9A4659F5}"/>
          </ac:picMkLst>
        </pc:picChg>
        <pc:picChg chg="add del mod ord">
          <ac:chgData name="Myosotis _13" userId="d3757a171cf8daaf" providerId="LiveId" clId="{35C7AED4-71C5-4B42-B528-DDB97D632247}" dt="2023-12-28T14:45:48.639" v="8398" actId="478"/>
          <ac:picMkLst>
            <pc:docMk/>
            <pc:sldMk cId="3343534305" sldId="278"/>
            <ac:picMk id="7" creationId="{135B3253-392B-5767-CB82-67CD55C315BC}"/>
          </ac:picMkLst>
        </pc:picChg>
        <pc:picChg chg="add del mod">
          <ac:chgData name="Myosotis _13" userId="d3757a171cf8daaf" providerId="LiveId" clId="{35C7AED4-71C5-4B42-B528-DDB97D632247}" dt="2023-12-31T10:48:11.735" v="11704" actId="478"/>
          <ac:picMkLst>
            <pc:docMk/>
            <pc:sldMk cId="3343534305" sldId="278"/>
            <ac:picMk id="19" creationId="{2751B499-3269-6271-8984-BCF2159133A0}"/>
          </ac:picMkLst>
        </pc:picChg>
        <pc:picChg chg="add del">
          <ac:chgData name="Myosotis _13" userId="d3757a171cf8daaf" providerId="LiveId" clId="{35C7AED4-71C5-4B42-B528-DDB97D632247}" dt="2023-12-31T10:49:33.815" v="11725" actId="26606"/>
          <ac:picMkLst>
            <pc:docMk/>
            <pc:sldMk cId="3343534305" sldId="278"/>
            <ac:picMk id="28" creationId="{98DCC566-2181-9B7A-EC70-C3998D883016}"/>
          </ac:picMkLst>
        </pc:picChg>
        <pc:picChg chg="add del">
          <ac:chgData name="Myosotis _13" userId="d3757a171cf8daaf" providerId="LiveId" clId="{35C7AED4-71C5-4B42-B528-DDB97D632247}" dt="2023-12-31T10:49:41.928" v="11727" actId="26606"/>
          <ac:picMkLst>
            <pc:docMk/>
            <pc:sldMk cId="3343534305" sldId="278"/>
            <ac:picMk id="38" creationId="{9CC7BDBF-F727-1EA8-3028-B1E86CBD9887}"/>
          </ac:picMkLst>
        </pc:picChg>
        <pc:picChg chg="add del">
          <ac:chgData name="Myosotis _13" userId="d3757a171cf8daaf" providerId="LiveId" clId="{35C7AED4-71C5-4B42-B528-DDB97D632247}" dt="2023-12-31T10:50:05.137" v="11729" actId="26606"/>
          <ac:picMkLst>
            <pc:docMk/>
            <pc:sldMk cId="3343534305" sldId="278"/>
            <ac:picMk id="42" creationId="{98DCC566-2181-9B7A-EC70-C3998D883016}"/>
          </ac:picMkLst>
        </pc:picChg>
        <pc:picChg chg="add del">
          <ac:chgData name="Myosotis _13" userId="d3757a171cf8daaf" providerId="LiveId" clId="{35C7AED4-71C5-4B42-B528-DDB97D632247}" dt="2023-12-31T10:50:10.601" v="11731" actId="26606"/>
          <ac:picMkLst>
            <pc:docMk/>
            <pc:sldMk cId="3343534305" sldId="278"/>
            <ac:picMk id="46" creationId="{44EED398-7E69-54CB-B4C2-40E2B703C22B}"/>
          </ac:picMkLst>
        </pc:picChg>
        <pc:picChg chg="add">
          <ac:chgData name="Myosotis _13" userId="d3757a171cf8daaf" providerId="LiveId" clId="{35C7AED4-71C5-4B42-B528-DDB97D632247}" dt="2023-12-31T10:50:10.610" v="11732" actId="26606"/>
          <ac:picMkLst>
            <pc:docMk/>
            <pc:sldMk cId="3343534305" sldId="278"/>
            <ac:picMk id="51" creationId="{9CC7BDBF-F727-1EA8-3028-B1E86CBD9887}"/>
          </ac:picMkLst>
        </pc:picChg>
      </pc:sldChg>
      <pc:sldChg chg="addSp delSp modSp new mod ord setBg modClrScheme setClrOvrMap delDesignElem chgLayout">
        <pc:chgData name="Myosotis _13" userId="d3757a171cf8daaf" providerId="LiveId" clId="{35C7AED4-71C5-4B42-B528-DDB97D632247}" dt="2024-01-01T16:35:24.295" v="13004" actId="20577"/>
        <pc:sldMkLst>
          <pc:docMk/>
          <pc:sldMk cId="631094112" sldId="279"/>
        </pc:sldMkLst>
        <pc:spChg chg="del mod ord">
          <ac:chgData name="Myosotis _13" userId="d3757a171cf8daaf" providerId="LiveId" clId="{35C7AED4-71C5-4B42-B528-DDB97D632247}" dt="2023-12-28T13:40:59.236" v="7959" actId="478"/>
          <ac:spMkLst>
            <pc:docMk/>
            <pc:sldMk cId="631094112" sldId="279"/>
            <ac:spMk id="2" creationId="{6082C7E4-3F80-54A2-0909-00AFDBC01722}"/>
          </ac:spMkLst>
        </pc:spChg>
        <pc:spChg chg="del">
          <ac:chgData name="Myosotis _13" userId="d3757a171cf8daaf" providerId="LiveId" clId="{35C7AED4-71C5-4B42-B528-DDB97D632247}" dt="2023-12-28T10:33:16.085" v="7646" actId="931"/>
          <ac:spMkLst>
            <pc:docMk/>
            <pc:sldMk cId="631094112" sldId="279"/>
            <ac:spMk id="3" creationId="{5DDBDB40-9599-47BA-4E3D-07222038A794}"/>
          </ac:spMkLst>
        </pc:spChg>
        <pc:spChg chg="add del">
          <ac:chgData name="Myosotis _13" userId="d3757a171cf8daaf" providerId="LiveId" clId="{35C7AED4-71C5-4B42-B528-DDB97D632247}" dt="2023-12-28T10:38:26.475" v="7655" actId="931"/>
          <ac:spMkLst>
            <pc:docMk/>
            <pc:sldMk cId="631094112" sldId="279"/>
            <ac:spMk id="9" creationId="{4ABFD10B-8A07-51E8-1587-B4959729CEAC}"/>
          </ac:spMkLst>
        </pc:spChg>
        <pc:spChg chg="add del">
          <ac:chgData name="Myosotis _13" userId="d3757a171cf8daaf" providerId="LiveId" clId="{35C7AED4-71C5-4B42-B528-DDB97D632247}" dt="2023-12-28T10:52:53.021" v="7667" actId="26606"/>
          <ac:spMkLst>
            <pc:docMk/>
            <pc:sldMk cId="631094112" sldId="279"/>
            <ac:spMk id="12" creationId="{EB6D1D7F-141C-4D8E-BFBA-D95B68E16385}"/>
          </ac:spMkLst>
        </pc:spChg>
        <pc:spChg chg="add del">
          <ac:chgData name="Myosotis _13" userId="d3757a171cf8daaf" providerId="LiveId" clId="{35C7AED4-71C5-4B42-B528-DDB97D632247}" dt="2023-12-28T10:52:53.021" v="7667" actId="26606"/>
          <ac:spMkLst>
            <pc:docMk/>
            <pc:sldMk cId="631094112" sldId="279"/>
            <ac:spMk id="14" creationId="{245B42B6-26F8-4E25-839B-FB38F13BEFFC}"/>
          </ac:spMkLst>
        </pc:spChg>
        <pc:spChg chg="add del mod">
          <ac:chgData name="Myosotis _13" userId="d3757a171cf8daaf" providerId="LiveId" clId="{35C7AED4-71C5-4B42-B528-DDB97D632247}" dt="2023-12-28T13:13:27.606" v="7871" actId="26606"/>
          <ac:spMkLst>
            <pc:docMk/>
            <pc:sldMk cId="631094112" sldId="279"/>
            <ac:spMk id="16" creationId="{1B61AED0-9884-0EF9-3A1A-C8296C3EBB3A}"/>
          </ac:spMkLst>
        </pc:spChg>
        <pc:spChg chg="add del">
          <ac:chgData name="Myosotis _13" userId="d3757a171cf8daaf" providerId="LiveId" clId="{35C7AED4-71C5-4B42-B528-DDB97D632247}" dt="2023-12-28T10:52:53.016" v="7666" actId="26606"/>
          <ac:spMkLst>
            <pc:docMk/>
            <pc:sldMk cId="631094112" sldId="279"/>
            <ac:spMk id="19" creationId="{09A1C012-8297-4361-ACE8-A2509FB18911}"/>
          </ac:spMkLst>
        </pc:spChg>
        <pc:spChg chg="add del">
          <ac:chgData name="Myosotis _13" userId="d3757a171cf8daaf" providerId="LiveId" clId="{35C7AED4-71C5-4B42-B528-DDB97D632247}" dt="2023-12-28T10:52:53.016" v="7666" actId="26606"/>
          <ac:spMkLst>
            <pc:docMk/>
            <pc:sldMk cId="631094112" sldId="279"/>
            <ac:spMk id="21" creationId="{4AA13AD3-0A4F-475A-BEBB-DEEFF5C096C3}"/>
          </ac:spMkLst>
        </pc:spChg>
        <pc:spChg chg="add del">
          <ac:chgData name="Myosotis _13" userId="d3757a171cf8daaf" providerId="LiveId" clId="{35C7AED4-71C5-4B42-B528-DDB97D632247}" dt="2023-12-28T10:52:53.016" v="7666" actId="26606"/>
          <ac:spMkLst>
            <pc:docMk/>
            <pc:sldMk cId="631094112" sldId="279"/>
            <ac:spMk id="23" creationId="{9654BDA8-EE5D-4DC8-BA6E-A93D650163BA}"/>
          </ac:spMkLst>
        </pc:spChg>
        <pc:spChg chg="add del">
          <ac:chgData name="Myosotis _13" userId="d3757a171cf8daaf" providerId="LiveId" clId="{35C7AED4-71C5-4B42-B528-DDB97D632247}" dt="2023-12-28T13:12:33.059" v="7861" actId="26606"/>
          <ac:spMkLst>
            <pc:docMk/>
            <pc:sldMk cId="631094112" sldId="279"/>
            <ac:spMk id="25" creationId="{A89C4E6E-ECA4-40E5-A54E-13E92B678E8C}"/>
          </ac:spMkLst>
        </pc:spChg>
        <pc:spChg chg="add del">
          <ac:chgData name="Myosotis _13" userId="d3757a171cf8daaf" providerId="LiveId" clId="{35C7AED4-71C5-4B42-B528-DDB97D632247}" dt="2023-12-28T13:12:33.059" v="7861" actId="26606"/>
          <ac:spMkLst>
            <pc:docMk/>
            <pc:sldMk cId="631094112" sldId="279"/>
            <ac:spMk id="26" creationId="{09A1C012-8297-4361-ACE8-A2509FB18911}"/>
          </ac:spMkLst>
        </pc:spChg>
        <pc:spChg chg="add del">
          <ac:chgData name="Myosotis _13" userId="d3757a171cf8daaf" providerId="LiveId" clId="{35C7AED4-71C5-4B42-B528-DDB97D632247}" dt="2023-12-28T13:12:33.059" v="7861" actId="26606"/>
          <ac:spMkLst>
            <pc:docMk/>
            <pc:sldMk cId="631094112" sldId="279"/>
            <ac:spMk id="27" creationId="{4AA13AD3-0A4F-475A-BEBB-DEEFF5C096C3}"/>
          </ac:spMkLst>
        </pc:spChg>
        <pc:spChg chg="add del">
          <ac:chgData name="Myosotis _13" userId="d3757a171cf8daaf" providerId="LiveId" clId="{35C7AED4-71C5-4B42-B528-DDB97D632247}" dt="2023-12-28T13:12:33.059" v="7861" actId="26606"/>
          <ac:spMkLst>
            <pc:docMk/>
            <pc:sldMk cId="631094112" sldId="279"/>
            <ac:spMk id="28" creationId="{52F9B1C2-7D20-4F91-A660-197C98B9A3B1}"/>
          </ac:spMkLst>
        </pc:spChg>
        <pc:spChg chg="add del mod">
          <ac:chgData name="Myosotis _13" userId="d3757a171cf8daaf" providerId="LiveId" clId="{35C7AED4-71C5-4B42-B528-DDB97D632247}" dt="2023-12-28T13:33:50.819" v="7912" actId="478"/>
          <ac:spMkLst>
            <pc:docMk/>
            <pc:sldMk cId="631094112" sldId="279"/>
            <ac:spMk id="29" creationId="{FFC6DE5C-47F0-FCD4-6FFB-BB98D6667BDD}"/>
          </ac:spMkLst>
        </pc:spChg>
        <pc:spChg chg="add del">
          <ac:chgData name="Myosotis _13" userId="d3757a171cf8daaf" providerId="LiveId" clId="{35C7AED4-71C5-4B42-B528-DDB97D632247}" dt="2023-12-28T13:12:33.007" v="7860" actId="26606"/>
          <ac:spMkLst>
            <pc:docMk/>
            <pc:sldMk cId="631094112" sldId="279"/>
            <ac:spMk id="32" creationId="{4C874982-0D3D-AE02-F72B-7D54A15766EA}"/>
          </ac:spMkLst>
        </pc:spChg>
        <pc:spChg chg="add del">
          <ac:chgData name="Myosotis _13" userId="d3757a171cf8daaf" providerId="LiveId" clId="{35C7AED4-71C5-4B42-B528-DDB97D632247}" dt="2023-12-28T13:12:33.007" v="7860" actId="26606"/>
          <ac:spMkLst>
            <pc:docMk/>
            <pc:sldMk cId="631094112" sldId="279"/>
            <ac:spMk id="35" creationId="{EB6D1D7F-141C-4D8E-BFBA-D95B68E16385}"/>
          </ac:spMkLst>
        </pc:spChg>
        <pc:spChg chg="add del">
          <ac:chgData name="Myosotis _13" userId="d3757a171cf8daaf" providerId="LiveId" clId="{35C7AED4-71C5-4B42-B528-DDB97D632247}" dt="2023-12-28T13:12:33.007" v="7860" actId="26606"/>
          <ac:spMkLst>
            <pc:docMk/>
            <pc:sldMk cId="631094112" sldId="279"/>
            <ac:spMk id="37" creationId="{558DA214-7FDA-4C9D-A7CF-9AD725E290E1}"/>
          </ac:spMkLst>
        </pc:spChg>
        <pc:spChg chg="add del">
          <ac:chgData name="Myosotis _13" userId="d3757a171cf8daaf" providerId="LiveId" clId="{35C7AED4-71C5-4B42-B528-DDB97D632247}" dt="2023-12-28T13:12:33.007" v="7860" actId="26606"/>
          <ac:spMkLst>
            <pc:docMk/>
            <pc:sldMk cId="631094112" sldId="279"/>
            <ac:spMk id="39" creationId="{A77F89CE-BF52-4AF5-8B0B-7E9693734EDE}"/>
          </ac:spMkLst>
        </pc:spChg>
        <pc:spChg chg="add del">
          <ac:chgData name="Myosotis _13" userId="d3757a171cf8daaf" providerId="LiveId" clId="{35C7AED4-71C5-4B42-B528-DDB97D632247}" dt="2023-12-28T13:42:58.976" v="7979" actId="26606"/>
          <ac:spMkLst>
            <pc:docMk/>
            <pc:sldMk cId="631094112" sldId="279"/>
            <ac:spMk id="40" creationId="{1C598A69-FFFE-4C09-8FE9-D660337B0CD0}"/>
          </ac:spMkLst>
        </pc:spChg>
        <pc:spChg chg="add del">
          <ac:chgData name="Myosotis _13" userId="d3757a171cf8daaf" providerId="LiveId" clId="{35C7AED4-71C5-4B42-B528-DDB97D632247}" dt="2023-12-28T13:13:27.606" v="7871" actId="26606"/>
          <ac:spMkLst>
            <pc:docMk/>
            <pc:sldMk cId="631094112" sldId="279"/>
            <ac:spMk id="41" creationId="{EB6D1D7F-141C-4D8E-BFBA-D95B68E16385}"/>
          </ac:spMkLst>
        </pc:spChg>
        <pc:spChg chg="add del">
          <ac:chgData name="Myosotis _13" userId="d3757a171cf8daaf" providerId="LiveId" clId="{35C7AED4-71C5-4B42-B528-DDB97D632247}" dt="2023-12-28T13:13:27.606" v="7871" actId="26606"/>
          <ac:spMkLst>
            <pc:docMk/>
            <pc:sldMk cId="631094112" sldId="279"/>
            <ac:spMk id="42" creationId="{B7B54865-0417-4422-B63B-3E74C04CD741}"/>
          </ac:spMkLst>
        </pc:spChg>
        <pc:spChg chg="add del">
          <ac:chgData name="Myosotis _13" userId="d3757a171cf8daaf" providerId="LiveId" clId="{35C7AED4-71C5-4B42-B528-DDB97D632247}" dt="2023-12-28T13:12:55.300" v="7863" actId="931"/>
          <ac:spMkLst>
            <pc:docMk/>
            <pc:sldMk cId="631094112" sldId="279"/>
            <ac:spMk id="43" creationId="{0436F88A-0E2D-4446-B254-1B5ABB7FB394}"/>
          </ac:spMkLst>
        </pc:spChg>
        <pc:spChg chg="add del">
          <ac:chgData name="Myosotis _13" userId="d3757a171cf8daaf" providerId="LiveId" clId="{35C7AED4-71C5-4B42-B528-DDB97D632247}" dt="2023-12-28T13:42:58.976" v="7979" actId="26606"/>
          <ac:spMkLst>
            <pc:docMk/>
            <pc:sldMk cId="631094112" sldId="279"/>
            <ac:spMk id="44" creationId="{2C188CD4-9C38-4BEB-8E94-633B1B48BCC4}"/>
          </ac:spMkLst>
        </pc:spChg>
        <pc:spChg chg="add del">
          <ac:chgData name="Myosotis _13" userId="d3757a171cf8daaf" providerId="LiveId" clId="{35C7AED4-71C5-4B42-B528-DDB97D632247}" dt="2023-12-28T13:42:58.976" v="7979" actId="26606"/>
          <ac:spMkLst>
            <pc:docMk/>
            <pc:sldMk cId="631094112" sldId="279"/>
            <ac:spMk id="45" creationId="{2B6121AA-FB9C-49D8-9295-014C895AFB60}"/>
          </ac:spMkLst>
        </pc:spChg>
        <pc:spChg chg="add del">
          <ac:chgData name="Myosotis _13" userId="d3757a171cf8daaf" providerId="LiveId" clId="{35C7AED4-71C5-4B42-B528-DDB97D632247}" dt="2023-12-28T13:42:58.976" v="7979" actId="26606"/>
          <ac:spMkLst>
            <pc:docMk/>
            <pc:sldMk cId="631094112" sldId="279"/>
            <ac:spMk id="46" creationId="{2E8BD155-F3B5-4CE9-AB1C-08C964CDC753}"/>
          </ac:spMkLst>
        </pc:spChg>
        <pc:spChg chg="add del">
          <ac:chgData name="Myosotis _13" userId="d3757a171cf8daaf" providerId="LiveId" clId="{35C7AED4-71C5-4B42-B528-DDB97D632247}" dt="2023-12-28T13:13:08.497" v="7868" actId="26606"/>
          <ac:spMkLst>
            <pc:docMk/>
            <pc:sldMk cId="631094112" sldId="279"/>
            <ac:spMk id="47" creationId="{09A1C012-8297-4361-ACE8-A2509FB18911}"/>
          </ac:spMkLst>
        </pc:spChg>
        <pc:spChg chg="add del">
          <ac:chgData name="Myosotis _13" userId="d3757a171cf8daaf" providerId="LiveId" clId="{35C7AED4-71C5-4B42-B528-DDB97D632247}" dt="2023-12-28T13:52:07.410" v="8098" actId="26606"/>
          <ac:spMkLst>
            <pc:docMk/>
            <pc:sldMk cId="631094112" sldId="279"/>
            <ac:spMk id="48" creationId="{BFDC535F-AC0A-417D-96AB-6706BECACD95}"/>
          </ac:spMkLst>
        </pc:spChg>
        <pc:spChg chg="add del">
          <ac:chgData name="Myosotis _13" userId="d3757a171cf8daaf" providerId="LiveId" clId="{35C7AED4-71C5-4B42-B528-DDB97D632247}" dt="2023-12-28T13:13:08.497" v="7868" actId="26606"/>
          <ac:spMkLst>
            <pc:docMk/>
            <pc:sldMk cId="631094112" sldId="279"/>
            <ac:spMk id="49" creationId="{4AA13AD3-0A4F-475A-BEBB-DEEFF5C096C3}"/>
          </ac:spMkLst>
        </pc:spChg>
        <pc:spChg chg="add del">
          <ac:chgData name="Myosotis _13" userId="d3757a171cf8daaf" providerId="LiveId" clId="{35C7AED4-71C5-4B42-B528-DDB97D632247}" dt="2023-12-28T13:52:07.410" v="8098" actId="26606"/>
          <ac:spMkLst>
            <pc:docMk/>
            <pc:sldMk cId="631094112" sldId="279"/>
            <ac:spMk id="50" creationId="{97AAAF8E-31DB-4148-8FCA-4D8233D691C6}"/>
          </ac:spMkLst>
        </pc:spChg>
        <pc:spChg chg="add del">
          <ac:chgData name="Myosotis _13" userId="d3757a171cf8daaf" providerId="LiveId" clId="{35C7AED4-71C5-4B42-B528-DDB97D632247}" dt="2023-12-28T13:13:08.497" v="7868" actId="26606"/>
          <ac:spMkLst>
            <pc:docMk/>
            <pc:sldMk cId="631094112" sldId="279"/>
            <ac:spMk id="51" creationId="{52F9B1C2-7D20-4F91-A660-197C98B9A3B1}"/>
          </ac:spMkLst>
        </pc:spChg>
        <pc:spChg chg="add del">
          <ac:chgData name="Myosotis _13" userId="d3757a171cf8daaf" providerId="LiveId" clId="{35C7AED4-71C5-4B42-B528-DDB97D632247}" dt="2023-12-28T13:52:07.410" v="8098" actId="26606"/>
          <ac:spMkLst>
            <pc:docMk/>
            <pc:sldMk cId="631094112" sldId="279"/>
            <ac:spMk id="52" creationId="{AA274328-4774-4DF9-BA53-452565122FBB}"/>
          </ac:spMkLst>
        </pc:spChg>
        <pc:spChg chg="add del">
          <ac:chgData name="Myosotis _13" userId="d3757a171cf8daaf" providerId="LiveId" clId="{35C7AED4-71C5-4B42-B528-DDB97D632247}" dt="2023-12-28T13:13:08.497" v="7868" actId="26606"/>
          <ac:spMkLst>
            <pc:docMk/>
            <pc:sldMk cId="631094112" sldId="279"/>
            <ac:spMk id="53" creationId="{A89C4E6E-ECA4-40E5-A54E-13E92B678E8C}"/>
          </ac:spMkLst>
        </pc:spChg>
        <pc:spChg chg="add del">
          <ac:chgData name="Myosotis _13" userId="d3757a171cf8daaf" providerId="LiveId" clId="{35C7AED4-71C5-4B42-B528-DDB97D632247}" dt="2023-12-28T13:52:07.410" v="8098" actId="26606"/>
          <ac:spMkLst>
            <pc:docMk/>
            <pc:sldMk cId="631094112" sldId="279"/>
            <ac:spMk id="54" creationId="{01C7B46D-2FEF-4FAA-915B-8B21A66BB647}"/>
          </ac:spMkLst>
        </pc:spChg>
        <pc:spChg chg="add del">
          <ac:chgData name="Myosotis _13" userId="d3757a171cf8daaf" providerId="LiveId" clId="{35C7AED4-71C5-4B42-B528-DDB97D632247}" dt="2023-12-28T13:13:27.600" v="7870" actId="26606"/>
          <ac:spMkLst>
            <pc:docMk/>
            <pc:sldMk cId="631094112" sldId="279"/>
            <ac:spMk id="55" creationId="{09A1C012-8297-4361-ACE8-A2509FB18911}"/>
          </ac:spMkLst>
        </pc:spChg>
        <pc:spChg chg="add del">
          <ac:chgData name="Myosotis _13" userId="d3757a171cf8daaf" providerId="LiveId" clId="{35C7AED4-71C5-4B42-B528-DDB97D632247}" dt="2023-12-28T13:13:27.600" v="7870" actId="26606"/>
          <ac:spMkLst>
            <pc:docMk/>
            <pc:sldMk cId="631094112" sldId="279"/>
            <ac:spMk id="56" creationId="{4AA13AD3-0A4F-475A-BEBB-DEEFF5C096C3}"/>
          </ac:spMkLst>
        </pc:spChg>
        <pc:spChg chg="add del">
          <ac:chgData name="Myosotis _13" userId="d3757a171cf8daaf" providerId="LiveId" clId="{35C7AED4-71C5-4B42-B528-DDB97D632247}" dt="2023-12-28T13:13:27.600" v="7870" actId="26606"/>
          <ac:spMkLst>
            <pc:docMk/>
            <pc:sldMk cId="631094112" sldId="279"/>
            <ac:spMk id="57" creationId="{4AB109E1-45E3-4986-9663-C3EAAC041219}"/>
          </ac:spMkLst>
        </pc:spChg>
        <pc:spChg chg="add del">
          <ac:chgData name="Myosotis _13" userId="d3757a171cf8daaf" providerId="LiveId" clId="{35C7AED4-71C5-4B42-B528-DDB97D632247}" dt="2023-12-28T13:13:27.600" v="7870" actId="26606"/>
          <ac:spMkLst>
            <pc:docMk/>
            <pc:sldMk cId="631094112" sldId="279"/>
            <ac:spMk id="58" creationId="{EDEE9D42-BBE7-4427-9BC3-971CE96F1E29}"/>
          </ac:spMkLst>
        </pc:spChg>
        <pc:spChg chg="add del">
          <ac:chgData name="Myosotis _13" userId="d3757a171cf8daaf" providerId="LiveId" clId="{35C7AED4-71C5-4B42-B528-DDB97D632247}" dt="2023-12-28T13:17:12.030" v="7908" actId="26606"/>
          <ac:spMkLst>
            <pc:docMk/>
            <pc:sldMk cId="631094112" sldId="279"/>
            <ac:spMk id="60" creationId="{EB6D1D7F-141C-4D8E-BFBA-D95B68E16385}"/>
          </ac:spMkLst>
        </pc:spChg>
        <pc:spChg chg="add del">
          <ac:chgData name="Myosotis _13" userId="d3757a171cf8daaf" providerId="LiveId" clId="{35C7AED4-71C5-4B42-B528-DDB97D632247}" dt="2023-12-28T13:17:12.030" v="7908" actId="26606"/>
          <ac:spMkLst>
            <pc:docMk/>
            <pc:sldMk cId="631094112" sldId="279"/>
            <ac:spMk id="61" creationId="{558DA214-7FDA-4C9D-A7CF-9AD725E290E1}"/>
          </ac:spMkLst>
        </pc:spChg>
        <pc:spChg chg="add del">
          <ac:chgData name="Myosotis _13" userId="d3757a171cf8daaf" providerId="LiveId" clId="{35C7AED4-71C5-4B42-B528-DDB97D632247}" dt="2023-12-28T13:17:12.030" v="7908" actId="26606"/>
          <ac:spMkLst>
            <pc:docMk/>
            <pc:sldMk cId="631094112" sldId="279"/>
            <ac:spMk id="62" creationId="{A77F89CE-BF52-4AF5-8B0B-7E9693734EDE}"/>
          </ac:spMkLst>
        </pc:spChg>
        <pc:spChg chg="add del">
          <ac:chgData name="Myosotis _13" userId="d3757a171cf8daaf" providerId="LiveId" clId="{35C7AED4-71C5-4B42-B528-DDB97D632247}" dt="2023-12-28T13:14:05.507" v="7893" actId="931"/>
          <ac:spMkLst>
            <pc:docMk/>
            <pc:sldMk cId="631094112" sldId="279"/>
            <ac:spMk id="63" creationId="{1B61AED0-9884-0EF9-3A1A-C8296C3EBB3A}"/>
          </ac:spMkLst>
        </pc:spChg>
        <pc:spChg chg="add del mod ord">
          <ac:chgData name="Myosotis _13" userId="d3757a171cf8daaf" providerId="LiveId" clId="{35C7AED4-71C5-4B42-B528-DDB97D632247}" dt="2023-12-31T10:59:18.177" v="11883" actId="478"/>
          <ac:spMkLst>
            <pc:docMk/>
            <pc:sldMk cId="631094112" sldId="279"/>
            <ac:spMk id="65" creationId="{C8BE021D-0744-0121-B1C2-0EBE86384632}"/>
          </ac:spMkLst>
        </pc:spChg>
        <pc:spChg chg="add mod">
          <ac:chgData name="Myosotis _13" userId="d3757a171cf8daaf" providerId="LiveId" clId="{35C7AED4-71C5-4B42-B528-DDB97D632247}" dt="2023-12-31T10:59:42.600" v="11888" actId="1076"/>
          <ac:spMkLst>
            <pc:docMk/>
            <pc:sldMk cId="631094112" sldId="279"/>
            <ac:spMk id="66" creationId="{1CCEDCD4-59E1-0781-79BE-D4F652BF67F2}"/>
          </ac:spMkLst>
        </pc:spChg>
        <pc:spChg chg="add del">
          <ac:chgData name="Myosotis _13" userId="d3757a171cf8daaf" providerId="LiveId" clId="{35C7AED4-71C5-4B42-B528-DDB97D632247}" dt="2023-12-28T13:34:14.549" v="7918" actId="26606"/>
          <ac:spMkLst>
            <pc:docMk/>
            <pc:sldMk cId="631094112" sldId="279"/>
            <ac:spMk id="67" creationId="{09A1C012-8297-4361-ACE8-A2509FB18911}"/>
          </ac:spMkLst>
        </pc:spChg>
        <pc:spChg chg="add mod">
          <ac:chgData name="Myosotis _13" userId="d3757a171cf8daaf" providerId="LiveId" clId="{35C7AED4-71C5-4B42-B528-DDB97D632247}" dt="2024-01-01T16:35:24.295" v="13004" actId="20577"/>
          <ac:spMkLst>
            <pc:docMk/>
            <pc:sldMk cId="631094112" sldId="279"/>
            <ac:spMk id="68" creationId="{167E4D57-59D8-1762-01B2-E45F2DC5E23D}"/>
          </ac:spMkLst>
        </pc:spChg>
        <pc:spChg chg="add del">
          <ac:chgData name="Myosotis _13" userId="d3757a171cf8daaf" providerId="LiveId" clId="{35C7AED4-71C5-4B42-B528-DDB97D632247}" dt="2023-12-28T13:34:14.549" v="7918" actId="26606"/>
          <ac:spMkLst>
            <pc:docMk/>
            <pc:sldMk cId="631094112" sldId="279"/>
            <ac:spMk id="69" creationId="{4AA13AD3-0A4F-475A-BEBB-DEEFF5C096C3}"/>
          </ac:spMkLst>
        </pc:spChg>
        <pc:spChg chg="add del">
          <ac:chgData name="Myosotis _13" userId="d3757a171cf8daaf" providerId="LiveId" clId="{35C7AED4-71C5-4B42-B528-DDB97D632247}" dt="2023-12-31T10:59:23.267" v="11884" actId="700"/>
          <ac:spMkLst>
            <pc:docMk/>
            <pc:sldMk cId="631094112" sldId="279"/>
            <ac:spMk id="70" creationId="{09A1C012-8297-4361-ACE8-A2509FB18911}"/>
          </ac:spMkLst>
        </pc:spChg>
        <pc:spChg chg="add del">
          <ac:chgData name="Myosotis _13" userId="d3757a171cf8daaf" providerId="LiveId" clId="{35C7AED4-71C5-4B42-B528-DDB97D632247}" dt="2023-12-28T13:34:14.549" v="7918" actId="26606"/>
          <ac:spMkLst>
            <pc:docMk/>
            <pc:sldMk cId="631094112" sldId="279"/>
            <ac:spMk id="71" creationId="{D65E0E3C-32F3-480B-9842-7611BBE2EE9F}"/>
          </ac:spMkLst>
        </pc:spChg>
        <pc:spChg chg="add del">
          <ac:chgData name="Myosotis _13" userId="d3757a171cf8daaf" providerId="LiveId" clId="{35C7AED4-71C5-4B42-B528-DDB97D632247}" dt="2023-12-31T10:59:23.267" v="11884" actId="700"/>
          <ac:spMkLst>
            <pc:docMk/>
            <pc:sldMk cId="631094112" sldId="279"/>
            <ac:spMk id="72" creationId="{4AA13AD3-0A4F-475A-BEBB-DEEFF5C096C3}"/>
          </ac:spMkLst>
        </pc:spChg>
        <pc:spChg chg="add del">
          <ac:chgData name="Myosotis _13" userId="d3757a171cf8daaf" providerId="LiveId" clId="{35C7AED4-71C5-4B42-B528-DDB97D632247}" dt="2023-12-31T10:59:23.267" v="11884" actId="700"/>
          <ac:spMkLst>
            <pc:docMk/>
            <pc:sldMk cId="631094112" sldId="279"/>
            <ac:spMk id="74" creationId="{D65E0E3C-32F3-480B-9842-7611BBE2EE9F}"/>
          </ac:spMkLst>
        </pc:spChg>
        <pc:spChg chg="add del">
          <ac:chgData name="Myosotis _13" userId="d3757a171cf8daaf" providerId="LiveId" clId="{35C7AED4-71C5-4B42-B528-DDB97D632247}" dt="2023-12-28T13:34:14.545" v="7917" actId="26606"/>
          <ac:spMkLst>
            <pc:docMk/>
            <pc:sldMk cId="631094112" sldId="279"/>
            <ac:spMk id="76" creationId="{09A1C012-8297-4361-ACE8-A2509FB18911}"/>
          </ac:spMkLst>
        </pc:spChg>
        <pc:spChg chg="add del">
          <ac:chgData name="Myosotis _13" userId="d3757a171cf8daaf" providerId="LiveId" clId="{35C7AED4-71C5-4B42-B528-DDB97D632247}" dt="2023-12-28T13:34:14.545" v="7917" actId="26606"/>
          <ac:spMkLst>
            <pc:docMk/>
            <pc:sldMk cId="631094112" sldId="279"/>
            <ac:spMk id="78" creationId="{4AA13AD3-0A4F-475A-BEBB-DEEFF5C096C3}"/>
          </ac:spMkLst>
        </pc:spChg>
        <pc:spChg chg="add del">
          <ac:chgData name="Myosotis _13" userId="d3757a171cf8daaf" providerId="LiveId" clId="{35C7AED4-71C5-4B42-B528-DDB97D632247}" dt="2023-12-28T13:34:14.545" v="7917" actId="26606"/>
          <ac:spMkLst>
            <pc:docMk/>
            <pc:sldMk cId="631094112" sldId="279"/>
            <ac:spMk id="80" creationId="{4AB109E1-45E3-4986-9663-C3EAAC041219}"/>
          </ac:spMkLst>
        </pc:spChg>
        <pc:spChg chg="add del">
          <ac:chgData name="Myosotis _13" userId="d3757a171cf8daaf" providerId="LiveId" clId="{35C7AED4-71C5-4B42-B528-DDB97D632247}" dt="2023-12-28T13:34:14.545" v="7917" actId="26606"/>
          <ac:spMkLst>
            <pc:docMk/>
            <pc:sldMk cId="631094112" sldId="279"/>
            <ac:spMk id="82" creationId="{EDEE9D42-BBE7-4427-9BC3-971CE96F1E29}"/>
          </ac:spMkLst>
        </pc:spChg>
        <pc:spChg chg="add del">
          <ac:chgData name="Myosotis _13" userId="d3757a171cf8daaf" providerId="LiveId" clId="{35C7AED4-71C5-4B42-B528-DDB97D632247}" dt="2023-12-28T13:35:06.684" v="7929" actId="26606"/>
          <ac:spMkLst>
            <pc:docMk/>
            <pc:sldMk cId="631094112" sldId="279"/>
            <ac:spMk id="84" creationId="{09A1C012-8297-4361-ACE8-A2509FB18911}"/>
          </ac:spMkLst>
        </pc:spChg>
        <pc:spChg chg="add del">
          <ac:chgData name="Myosotis _13" userId="d3757a171cf8daaf" providerId="LiveId" clId="{35C7AED4-71C5-4B42-B528-DDB97D632247}" dt="2023-12-28T13:35:06.684" v="7929" actId="26606"/>
          <ac:spMkLst>
            <pc:docMk/>
            <pc:sldMk cId="631094112" sldId="279"/>
            <ac:spMk id="85" creationId="{4AA13AD3-0A4F-475A-BEBB-DEEFF5C096C3}"/>
          </ac:spMkLst>
        </pc:spChg>
        <pc:spChg chg="add del">
          <ac:chgData name="Myosotis _13" userId="d3757a171cf8daaf" providerId="LiveId" clId="{35C7AED4-71C5-4B42-B528-DDB97D632247}" dt="2023-12-28T13:35:06.684" v="7929" actId="26606"/>
          <ac:spMkLst>
            <pc:docMk/>
            <pc:sldMk cId="631094112" sldId="279"/>
            <ac:spMk id="86" creationId="{52F9B1C2-7D20-4F91-A660-197C98B9A3B1}"/>
          </ac:spMkLst>
        </pc:spChg>
        <pc:spChg chg="add del">
          <ac:chgData name="Myosotis _13" userId="d3757a171cf8daaf" providerId="LiveId" clId="{35C7AED4-71C5-4B42-B528-DDB97D632247}" dt="2023-12-28T13:35:06.684" v="7929" actId="26606"/>
          <ac:spMkLst>
            <pc:docMk/>
            <pc:sldMk cId="631094112" sldId="279"/>
            <ac:spMk id="87" creationId="{A89C4E6E-ECA4-40E5-A54E-13E92B678E8C}"/>
          </ac:spMkLst>
        </pc:spChg>
        <pc:spChg chg="add del">
          <ac:chgData name="Myosotis _13" userId="d3757a171cf8daaf" providerId="LiveId" clId="{35C7AED4-71C5-4B42-B528-DDB97D632247}" dt="2023-12-28T13:34:51.243" v="7924" actId="26606"/>
          <ac:spMkLst>
            <pc:docMk/>
            <pc:sldMk cId="631094112" sldId="279"/>
            <ac:spMk id="92" creationId="{09A1C012-8297-4361-ACE8-A2509FB18911}"/>
          </ac:spMkLst>
        </pc:spChg>
        <pc:spChg chg="add del">
          <ac:chgData name="Myosotis _13" userId="d3757a171cf8daaf" providerId="LiveId" clId="{35C7AED4-71C5-4B42-B528-DDB97D632247}" dt="2023-12-28T13:34:51.243" v="7924" actId="26606"/>
          <ac:spMkLst>
            <pc:docMk/>
            <pc:sldMk cId="631094112" sldId="279"/>
            <ac:spMk id="94" creationId="{4AA13AD3-0A4F-475A-BEBB-DEEFF5C096C3}"/>
          </ac:spMkLst>
        </pc:spChg>
        <pc:spChg chg="add del">
          <ac:chgData name="Myosotis _13" userId="d3757a171cf8daaf" providerId="LiveId" clId="{35C7AED4-71C5-4B42-B528-DDB97D632247}" dt="2023-12-28T13:34:51.243" v="7924" actId="26606"/>
          <ac:spMkLst>
            <pc:docMk/>
            <pc:sldMk cId="631094112" sldId="279"/>
            <ac:spMk id="96" creationId="{D65E0E3C-32F3-480B-9842-7611BBE2EE9F}"/>
          </ac:spMkLst>
        </pc:spChg>
        <pc:spChg chg="add del">
          <ac:chgData name="Myosotis _13" userId="d3757a171cf8daaf" providerId="LiveId" clId="{35C7AED4-71C5-4B42-B528-DDB97D632247}" dt="2023-12-28T13:35:05.404" v="7926" actId="26606"/>
          <ac:spMkLst>
            <pc:docMk/>
            <pc:sldMk cId="631094112" sldId="279"/>
            <ac:spMk id="98" creationId="{A89C4E6E-ECA4-40E5-A54E-13E92B678E8C}"/>
          </ac:spMkLst>
        </pc:spChg>
        <pc:spChg chg="add del">
          <ac:chgData name="Myosotis _13" userId="d3757a171cf8daaf" providerId="LiveId" clId="{35C7AED4-71C5-4B42-B528-DDB97D632247}" dt="2023-12-28T13:35:05.404" v="7926" actId="26606"/>
          <ac:spMkLst>
            <pc:docMk/>
            <pc:sldMk cId="631094112" sldId="279"/>
            <ac:spMk id="99" creationId="{09A1C012-8297-4361-ACE8-A2509FB18911}"/>
          </ac:spMkLst>
        </pc:spChg>
        <pc:spChg chg="add del">
          <ac:chgData name="Myosotis _13" userId="d3757a171cf8daaf" providerId="LiveId" clId="{35C7AED4-71C5-4B42-B528-DDB97D632247}" dt="2023-12-28T13:35:05.404" v="7926" actId="26606"/>
          <ac:spMkLst>
            <pc:docMk/>
            <pc:sldMk cId="631094112" sldId="279"/>
            <ac:spMk id="100" creationId="{4AA13AD3-0A4F-475A-BEBB-DEEFF5C096C3}"/>
          </ac:spMkLst>
        </pc:spChg>
        <pc:spChg chg="add del">
          <ac:chgData name="Myosotis _13" userId="d3757a171cf8daaf" providerId="LiveId" clId="{35C7AED4-71C5-4B42-B528-DDB97D632247}" dt="2023-12-28T13:35:05.404" v="7926" actId="26606"/>
          <ac:spMkLst>
            <pc:docMk/>
            <pc:sldMk cId="631094112" sldId="279"/>
            <ac:spMk id="101" creationId="{52F9B1C2-7D20-4F91-A660-197C98B9A3B1}"/>
          </ac:spMkLst>
        </pc:spChg>
        <pc:spChg chg="add del">
          <ac:chgData name="Myosotis _13" userId="d3757a171cf8daaf" providerId="LiveId" clId="{35C7AED4-71C5-4B42-B528-DDB97D632247}" dt="2023-12-28T13:35:06.679" v="7928" actId="26606"/>
          <ac:spMkLst>
            <pc:docMk/>
            <pc:sldMk cId="631094112" sldId="279"/>
            <ac:spMk id="103" creationId="{09A1C012-8297-4361-ACE8-A2509FB18911}"/>
          </ac:spMkLst>
        </pc:spChg>
        <pc:spChg chg="add del">
          <ac:chgData name="Myosotis _13" userId="d3757a171cf8daaf" providerId="LiveId" clId="{35C7AED4-71C5-4B42-B528-DDB97D632247}" dt="2023-12-28T13:35:06.679" v="7928" actId="26606"/>
          <ac:spMkLst>
            <pc:docMk/>
            <pc:sldMk cId="631094112" sldId="279"/>
            <ac:spMk id="104" creationId="{4AA13AD3-0A4F-475A-BEBB-DEEFF5C096C3}"/>
          </ac:spMkLst>
        </pc:spChg>
        <pc:spChg chg="add del">
          <ac:chgData name="Myosotis _13" userId="d3757a171cf8daaf" providerId="LiveId" clId="{35C7AED4-71C5-4B42-B528-DDB97D632247}" dt="2023-12-28T13:35:06.679" v="7928" actId="26606"/>
          <ac:spMkLst>
            <pc:docMk/>
            <pc:sldMk cId="631094112" sldId="279"/>
            <ac:spMk id="105" creationId="{D65E0E3C-32F3-480B-9842-7611BBE2EE9F}"/>
          </ac:spMkLst>
        </pc:spChg>
        <pc:spChg chg="add del">
          <ac:chgData name="Myosotis _13" userId="d3757a171cf8daaf" providerId="LiveId" clId="{35C7AED4-71C5-4B42-B528-DDB97D632247}" dt="2023-12-28T13:35:16.482" v="7930" actId="700"/>
          <ac:spMkLst>
            <pc:docMk/>
            <pc:sldMk cId="631094112" sldId="279"/>
            <ac:spMk id="107" creationId="{09A1C012-8297-4361-ACE8-A2509FB18911}"/>
          </ac:spMkLst>
        </pc:spChg>
        <pc:spChg chg="add del">
          <ac:chgData name="Myosotis _13" userId="d3757a171cf8daaf" providerId="LiveId" clId="{35C7AED4-71C5-4B42-B528-DDB97D632247}" dt="2023-12-28T13:35:16.482" v="7930" actId="700"/>
          <ac:spMkLst>
            <pc:docMk/>
            <pc:sldMk cId="631094112" sldId="279"/>
            <ac:spMk id="108" creationId="{4AA13AD3-0A4F-475A-BEBB-DEEFF5C096C3}"/>
          </ac:spMkLst>
        </pc:spChg>
        <pc:spChg chg="add del">
          <ac:chgData name="Myosotis _13" userId="d3757a171cf8daaf" providerId="LiveId" clId="{35C7AED4-71C5-4B42-B528-DDB97D632247}" dt="2023-12-28T13:35:16.482" v="7930" actId="700"/>
          <ac:spMkLst>
            <pc:docMk/>
            <pc:sldMk cId="631094112" sldId="279"/>
            <ac:spMk id="109" creationId="{4AB109E1-45E3-4986-9663-C3EAAC041219}"/>
          </ac:spMkLst>
        </pc:spChg>
        <pc:spChg chg="add del">
          <ac:chgData name="Myosotis _13" userId="d3757a171cf8daaf" providerId="LiveId" clId="{35C7AED4-71C5-4B42-B528-DDB97D632247}" dt="2023-12-28T13:35:16.482" v="7930" actId="700"/>
          <ac:spMkLst>
            <pc:docMk/>
            <pc:sldMk cId="631094112" sldId="279"/>
            <ac:spMk id="110" creationId="{EDEE9D42-BBE7-4427-9BC3-971CE96F1E29}"/>
          </ac:spMkLst>
        </pc:spChg>
        <pc:picChg chg="add del mod">
          <ac:chgData name="Myosotis _13" userId="d3757a171cf8daaf" providerId="LiveId" clId="{35C7AED4-71C5-4B42-B528-DDB97D632247}" dt="2023-12-28T10:36:42.263" v="7654" actId="478"/>
          <ac:picMkLst>
            <pc:docMk/>
            <pc:sldMk cId="631094112" sldId="279"/>
            <ac:picMk id="5" creationId="{95F41E13-C272-D038-04F0-B3AD6ACB5634}"/>
          </ac:picMkLst>
        </pc:picChg>
        <pc:picChg chg="add del mod">
          <ac:chgData name="Myosotis _13" userId="d3757a171cf8daaf" providerId="LiveId" clId="{35C7AED4-71C5-4B42-B528-DDB97D632247}" dt="2023-12-28T13:12:46.467" v="7862" actId="478"/>
          <ac:picMkLst>
            <pc:docMk/>
            <pc:sldMk cId="631094112" sldId="279"/>
            <ac:picMk id="7" creationId="{BA4791F1-0C82-A28F-A5FA-D213FE9D81A3}"/>
          </ac:picMkLst>
        </pc:picChg>
        <pc:picChg chg="add del mod ord">
          <ac:chgData name="Myosotis _13" userId="d3757a171cf8daaf" providerId="LiveId" clId="{35C7AED4-71C5-4B42-B528-DDB97D632247}" dt="2023-12-28T13:48:16.524" v="8015" actId="478"/>
          <ac:picMkLst>
            <pc:docMk/>
            <pc:sldMk cId="631094112" sldId="279"/>
            <ac:picMk id="10" creationId="{7C2E00C9-3383-B374-6303-35AE105AC6F2}"/>
          </ac:picMkLst>
        </pc:picChg>
        <pc:picChg chg="add del mod">
          <ac:chgData name="Myosotis _13" userId="d3757a171cf8daaf" providerId="LiveId" clId="{35C7AED4-71C5-4B42-B528-DDB97D632247}" dt="2023-12-28T13:12:58.631" v="7866" actId="478"/>
          <ac:picMkLst>
            <pc:docMk/>
            <pc:sldMk cId="631094112" sldId="279"/>
            <ac:picMk id="13" creationId="{05DBA310-7FDE-8509-9027-B462E7D57305}"/>
          </ac:picMkLst>
        </pc:picChg>
        <pc:picChg chg="add del mod">
          <ac:chgData name="Myosotis _13" userId="d3757a171cf8daaf" providerId="LiveId" clId="{35C7AED4-71C5-4B42-B528-DDB97D632247}" dt="2023-12-28T13:33:46.371" v="7911" actId="478"/>
          <ac:picMkLst>
            <pc:docMk/>
            <pc:sldMk cId="631094112" sldId="279"/>
            <ac:picMk id="18" creationId="{9E8D687A-9C3C-6551-FD51-45606F2E5667}"/>
          </ac:picMkLst>
        </pc:picChg>
        <pc:picChg chg="add del mod ord">
          <ac:chgData name="Myosotis _13" userId="d3757a171cf8daaf" providerId="LiveId" clId="{35C7AED4-71C5-4B42-B528-DDB97D632247}" dt="2023-12-28T13:39:54.488" v="7950" actId="478"/>
          <ac:picMkLst>
            <pc:docMk/>
            <pc:sldMk cId="631094112" sldId="279"/>
            <ac:picMk id="22" creationId="{331B098D-A497-9910-6FB8-A3967352CAB7}"/>
          </ac:picMkLst>
        </pc:picChg>
        <pc:picChg chg="add del mod ord">
          <ac:chgData name="Myosotis _13" userId="d3757a171cf8daaf" providerId="LiveId" clId="{35C7AED4-71C5-4B42-B528-DDB97D632247}" dt="2023-12-28T13:37:17.030" v="7941" actId="478"/>
          <ac:picMkLst>
            <pc:docMk/>
            <pc:sldMk cId="631094112" sldId="279"/>
            <ac:picMk id="31" creationId="{79D9F8E9-8803-A025-C9EE-6FD23873870C}"/>
          </ac:picMkLst>
        </pc:picChg>
        <pc:picChg chg="add mod ord modCrop">
          <ac:chgData name="Myosotis _13" userId="d3757a171cf8daaf" providerId="LiveId" clId="{35C7AED4-71C5-4B42-B528-DDB97D632247}" dt="2023-12-31T10:59:31.298" v="11885" actId="1076"/>
          <ac:picMkLst>
            <pc:docMk/>
            <pc:sldMk cId="631094112" sldId="279"/>
            <ac:picMk id="34" creationId="{55CCF7CD-3FBC-E299-A871-8A96BC885D5F}"/>
          </ac:picMkLst>
        </pc:picChg>
        <pc:picChg chg="add mod ord modCrop">
          <ac:chgData name="Myosotis _13" userId="d3757a171cf8daaf" providerId="LiveId" clId="{35C7AED4-71C5-4B42-B528-DDB97D632247}" dt="2023-12-31T10:59:33.957" v="11886" actId="1076"/>
          <ac:picMkLst>
            <pc:docMk/>
            <pc:sldMk cId="631094112" sldId="279"/>
            <ac:picMk id="38" creationId="{FC701439-98EE-C9F9-A643-5C8B620FC724}"/>
          </ac:picMkLst>
        </pc:picChg>
        <pc:picChg chg="add mod">
          <ac:chgData name="Myosotis _13" userId="d3757a171cf8daaf" providerId="LiveId" clId="{35C7AED4-71C5-4B42-B528-DDB97D632247}" dt="2023-12-31T10:59:37.590" v="11887" actId="1076"/>
          <ac:picMkLst>
            <pc:docMk/>
            <pc:sldMk cId="631094112" sldId="279"/>
            <ac:picMk id="64" creationId="{1540652F-59D7-2296-177A-A7D4A9EEB4D0}"/>
          </ac:picMkLst>
        </pc:picChg>
      </pc:sldChg>
      <pc:sldChg chg="addSp delSp modSp new del mod">
        <pc:chgData name="Myosotis _13" userId="d3757a171cf8daaf" providerId="LiveId" clId="{35C7AED4-71C5-4B42-B528-DDB97D632247}" dt="2023-12-28T11:04:56.511" v="7764" actId="47"/>
        <pc:sldMkLst>
          <pc:docMk/>
          <pc:sldMk cId="3967544280" sldId="280"/>
        </pc:sldMkLst>
        <pc:spChg chg="del">
          <ac:chgData name="Myosotis _13" userId="d3757a171cf8daaf" providerId="LiveId" clId="{35C7AED4-71C5-4B42-B528-DDB97D632247}" dt="2023-12-28T10:58:07.085" v="7698" actId="931"/>
          <ac:spMkLst>
            <pc:docMk/>
            <pc:sldMk cId="3967544280" sldId="280"/>
            <ac:spMk id="3" creationId="{F1923684-D4F0-8827-0CB2-58C53CA9AB22}"/>
          </ac:spMkLst>
        </pc:spChg>
        <pc:spChg chg="add mod">
          <ac:chgData name="Myosotis _13" userId="d3757a171cf8daaf" providerId="LiveId" clId="{35C7AED4-71C5-4B42-B528-DDB97D632247}" dt="2023-12-28T10:58:29.801" v="7699" actId="478"/>
          <ac:spMkLst>
            <pc:docMk/>
            <pc:sldMk cId="3967544280" sldId="280"/>
            <ac:spMk id="7" creationId="{04536FFB-667E-2FE0-EAC0-99218CC4914E}"/>
          </ac:spMkLst>
        </pc:spChg>
        <pc:picChg chg="add del mod">
          <ac:chgData name="Myosotis _13" userId="d3757a171cf8daaf" providerId="LiveId" clId="{35C7AED4-71C5-4B42-B528-DDB97D632247}" dt="2023-12-28T10:58:29.801" v="7699" actId="478"/>
          <ac:picMkLst>
            <pc:docMk/>
            <pc:sldMk cId="3967544280" sldId="280"/>
            <ac:picMk id="5" creationId="{74A0EFB8-A914-3F4F-1322-6FAA5AD1EACF}"/>
          </ac:picMkLst>
        </pc:picChg>
      </pc:sldChg>
      <pc:sldChg chg="addSp delSp modSp new mod ord setBg modClrScheme setClrOvrMap delDesignElem chgLayout">
        <pc:chgData name="Myosotis _13" userId="d3757a171cf8daaf" providerId="LiveId" clId="{35C7AED4-71C5-4B42-B528-DDB97D632247}" dt="2024-01-01T15:50:39.729" v="12848"/>
        <pc:sldMkLst>
          <pc:docMk/>
          <pc:sldMk cId="3101455300" sldId="281"/>
        </pc:sldMkLst>
        <pc:spChg chg="del mod ord">
          <ac:chgData name="Myosotis _13" userId="d3757a171cf8daaf" providerId="LiveId" clId="{35C7AED4-71C5-4B42-B528-DDB97D632247}" dt="2023-12-31T11:05:13.031" v="11902" actId="478"/>
          <ac:spMkLst>
            <pc:docMk/>
            <pc:sldMk cId="3101455300" sldId="281"/>
            <ac:spMk id="2" creationId="{D4DBF0DA-28B9-862E-BFB6-5CACAF5CEDD0}"/>
          </ac:spMkLst>
        </pc:spChg>
        <pc:spChg chg="del">
          <ac:chgData name="Myosotis _13" userId="d3757a171cf8daaf" providerId="LiveId" clId="{35C7AED4-71C5-4B42-B528-DDB97D632247}" dt="2023-12-28T11:03:11.565" v="7757" actId="931"/>
          <ac:spMkLst>
            <pc:docMk/>
            <pc:sldMk cId="3101455300" sldId="281"/>
            <ac:spMk id="3" creationId="{D3DAFF51-5FEC-C596-9526-0A78552F6EAF}"/>
          </ac:spMkLst>
        </pc:spChg>
        <pc:spChg chg="add mod">
          <ac:chgData name="Myosotis _13" userId="d3757a171cf8daaf" providerId="LiveId" clId="{35C7AED4-71C5-4B42-B528-DDB97D632247}" dt="2023-12-28T11:34:35.744" v="7839" actId="164"/>
          <ac:spMkLst>
            <pc:docMk/>
            <pc:sldMk cId="3101455300" sldId="281"/>
            <ac:spMk id="8" creationId="{4CECFAE1-31D9-C85D-2DCB-C014F82AC437}"/>
          </ac:spMkLst>
        </pc:spChg>
        <pc:spChg chg="add del">
          <ac:chgData name="Myosotis _13" userId="d3757a171cf8daaf" providerId="LiveId" clId="{35C7AED4-71C5-4B42-B528-DDB97D632247}" dt="2023-12-28T11:05:27.363" v="7766" actId="26606"/>
          <ac:spMkLst>
            <pc:docMk/>
            <pc:sldMk cId="3101455300" sldId="281"/>
            <ac:spMk id="10" creationId="{1D153959-30FA-4987-A094-7243641F474B}"/>
          </ac:spMkLst>
        </pc:spChg>
        <pc:spChg chg="add del">
          <ac:chgData name="Myosotis _13" userId="d3757a171cf8daaf" providerId="LiveId" clId="{35C7AED4-71C5-4B42-B528-DDB97D632247}" dt="2023-12-28T11:05:27.363" v="7766" actId="26606"/>
          <ac:spMkLst>
            <pc:docMk/>
            <pc:sldMk cId="3101455300" sldId="281"/>
            <ac:spMk id="12" creationId="{EB6D1D7F-141C-4D8E-BFBA-D95B68E16385}"/>
          </ac:spMkLst>
        </pc:spChg>
        <pc:spChg chg="add del">
          <ac:chgData name="Myosotis _13" userId="d3757a171cf8daaf" providerId="LiveId" clId="{35C7AED4-71C5-4B42-B528-DDB97D632247}" dt="2023-12-28T11:05:27.363" v="7766" actId="26606"/>
          <ac:spMkLst>
            <pc:docMk/>
            <pc:sldMk cId="3101455300" sldId="281"/>
            <ac:spMk id="14" creationId="{558DA214-7FDA-4C9D-A7CF-9AD725E290E1}"/>
          </ac:spMkLst>
        </pc:spChg>
        <pc:spChg chg="add del mod">
          <ac:chgData name="Myosotis _13" userId="d3757a171cf8daaf" providerId="LiveId" clId="{35C7AED4-71C5-4B42-B528-DDB97D632247}" dt="2023-12-30T10:29:23.013" v="10398" actId="478"/>
          <ac:spMkLst>
            <pc:docMk/>
            <pc:sldMk cId="3101455300" sldId="281"/>
            <ac:spMk id="15" creationId="{1FA35483-3E98-A44F-6997-A1238A2DDC76}"/>
          </ac:spMkLst>
        </pc:spChg>
        <pc:spChg chg="add del">
          <ac:chgData name="Myosotis _13" userId="d3757a171cf8daaf" providerId="LiveId" clId="{35C7AED4-71C5-4B42-B528-DDB97D632247}" dt="2023-12-28T11:06:06.897" v="7769" actId="26606"/>
          <ac:spMkLst>
            <pc:docMk/>
            <pc:sldMk cId="3101455300" sldId="281"/>
            <ac:spMk id="16" creationId="{09A1C012-8297-4361-ACE8-A2509FB18911}"/>
          </ac:spMkLst>
        </pc:spChg>
        <pc:spChg chg="add del">
          <ac:chgData name="Myosotis _13" userId="d3757a171cf8daaf" providerId="LiveId" clId="{35C7AED4-71C5-4B42-B528-DDB97D632247}" dt="2023-12-28T11:06:06.897" v="7769" actId="26606"/>
          <ac:spMkLst>
            <pc:docMk/>
            <pc:sldMk cId="3101455300" sldId="281"/>
            <ac:spMk id="17" creationId="{4AA13AD3-0A4F-475A-BEBB-DEEFF5C096C3}"/>
          </ac:spMkLst>
        </pc:spChg>
        <pc:spChg chg="add del">
          <ac:chgData name="Myosotis _13" userId="d3757a171cf8daaf" providerId="LiveId" clId="{35C7AED4-71C5-4B42-B528-DDB97D632247}" dt="2023-12-28T11:06:06.897" v="7769" actId="26606"/>
          <ac:spMkLst>
            <pc:docMk/>
            <pc:sldMk cId="3101455300" sldId="281"/>
            <ac:spMk id="18" creationId="{205BB74C-33FB-4335-8808-49E247F7BF75}"/>
          </ac:spMkLst>
        </pc:spChg>
        <pc:spChg chg="add del mod ord">
          <ac:chgData name="Myosotis _13" userId="d3757a171cf8daaf" providerId="LiveId" clId="{35C7AED4-71C5-4B42-B528-DDB97D632247}" dt="2023-12-31T11:08:34.331" v="11993" actId="478"/>
          <ac:spMkLst>
            <pc:docMk/>
            <pc:sldMk cId="3101455300" sldId="281"/>
            <ac:spMk id="21" creationId="{908DCAD9-BDE1-1AE7-44D9-C20457A4A7C7}"/>
          </ac:spMkLst>
        </pc:spChg>
        <pc:spChg chg="add del">
          <ac:chgData name="Myosotis _13" userId="d3757a171cf8daaf" providerId="LiveId" clId="{35C7AED4-71C5-4B42-B528-DDB97D632247}" dt="2023-12-28T11:33:22.057" v="7833" actId="26606"/>
          <ac:spMkLst>
            <pc:docMk/>
            <pc:sldMk cId="3101455300" sldId="281"/>
            <ac:spMk id="23" creationId="{1D153959-30FA-4987-A094-7243641F474B}"/>
          </ac:spMkLst>
        </pc:spChg>
        <pc:spChg chg="add del">
          <ac:chgData name="Myosotis _13" userId="d3757a171cf8daaf" providerId="LiveId" clId="{35C7AED4-71C5-4B42-B528-DDB97D632247}" dt="2023-12-31T11:08:16.652" v="11989" actId="26606"/>
          <ac:spMkLst>
            <pc:docMk/>
            <pc:sldMk cId="3101455300" sldId="281"/>
            <ac:spMk id="24" creationId="{A77F89CE-BF52-4AF5-8B0B-7E9693734EDE}"/>
          </ac:spMkLst>
        </pc:spChg>
        <pc:spChg chg="add del">
          <ac:chgData name="Myosotis _13" userId="d3757a171cf8daaf" providerId="LiveId" clId="{35C7AED4-71C5-4B42-B528-DDB97D632247}" dt="2023-12-28T11:33:22.057" v="7833" actId="26606"/>
          <ac:spMkLst>
            <pc:docMk/>
            <pc:sldMk cId="3101455300" sldId="281"/>
            <ac:spMk id="25" creationId="{EB6D1D7F-141C-4D8E-BFBA-D95B68E16385}"/>
          </ac:spMkLst>
        </pc:spChg>
        <pc:spChg chg="add del">
          <ac:chgData name="Myosotis _13" userId="d3757a171cf8daaf" providerId="LiveId" clId="{35C7AED4-71C5-4B42-B528-DDB97D632247}" dt="2023-12-31T11:08:16.652" v="11989" actId="26606"/>
          <ac:spMkLst>
            <pc:docMk/>
            <pc:sldMk cId="3101455300" sldId="281"/>
            <ac:spMk id="26" creationId="{1D153959-30FA-4987-A094-7243641F474B}"/>
          </ac:spMkLst>
        </pc:spChg>
        <pc:spChg chg="add del">
          <ac:chgData name="Myosotis _13" userId="d3757a171cf8daaf" providerId="LiveId" clId="{35C7AED4-71C5-4B42-B528-DDB97D632247}" dt="2023-12-28T11:33:22.057" v="7833" actId="26606"/>
          <ac:spMkLst>
            <pc:docMk/>
            <pc:sldMk cId="3101455300" sldId="281"/>
            <ac:spMk id="27" creationId="{B7B54865-0417-4422-B63B-3E74C04CD741}"/>
          </ac:spMkLst>
        </pc:spChg>
        <pc:spChg chg="add del">
          <ac:chgData name="Myosotis _13" userId="d3757a171cf8daaf" providerId="LiveId" clId="{35C7AED4-71C5-4B42-B528-DDB97D632247}" dt="2023-12-31T11:08:16.652" v="11989" actId="26606"/>
          <ac:spMkLst>
            <pc:docMk/>
            <pc:sldMk cId="3101455300" sldId="281"/>
            <ac:spMk id="28" creationId="{EB6D1D7F-141C-4D8E-BFBA-D95B68E16385}"/>
          </ac:spMkLst>
        </pc:spChg>
        <pc:spChg chg="add del">
          <ac:chgData name="Myosotis _13" userId="d3757a171cf8daaf" providerId="LiveId" clId="{35C7AED4-71C5-4B42-B528-DDB97D632247}" dt="2023-12-31T11:08:16.652" v="11989" actId="26606"/>
          <ac:spMkLst>
            <pc:docMk/>
            <pc:sldMk cId="3101455300" sldId="281"/>
            <ac:spMk id="30" creationId="{558DA214-7FDA-4C9D-A7CF-9AD725E290E1}"/>
          </ac:spMkLst>
        </pc:spChg>
        <pc:spChg chg="add del">
          <ac:chgData name="Myosotis _13" userId="d3757a171cf8daaf" providerId="LiveId" clId="{35C7AED4-71C5-4B42-B528-DDB97D632247}" dt="2023-12-30T10:35:21.815" v="10401" actId="26606"/>
          <ac:spMkLst>
            <pc:docMk/>
            <pc:sldMk cId="3101455300" sldId="281"/>
            <ac:spMk id="32" creationId="{09A1C012-8297-4361-ACE8-A2509FB18911}"/>
          </ac:spMkLst>
        </pc:spChg>
        <pc:spChg chg="add del">
          <ac:chgData name="Myosotis _13" userId="d3757a171cf8daaf" providerId="LiveId" clId="{35C7AED4-71C5-4B42-B528-DDB97D632247}" dt="2023-12-30T10:35:21.815" v="10401" actId="26606"/>
          <ac:spMkLst>
            <pc:docMk/>
            <pc:sldMk cId="3101455300" sldId="281"/>
            <ac:spMk id="34" creationId="{4AA13AD3-0A4F-475A-BEBB-DEEFF5C096C3}"/>
          </ac:spMkLst>
        </pc:spChg>
        <pc:spChg chg="add del">
          <ac:chgData name="Myosotis _13" userId="d3757a171cf8daaf" providerId="LiveId" clId="{35C7AED4-71C5-4B42-B528-DDB97D632247}" dt="2023-12-31T14:33:51.416" v="12670" actId="26606"/>
          <ac:spMkLst>
            <pc:docMk/>
            <pc:sldMk cId="3101455300" sldId="281"/>
            <ac:spMk id="35" creationId="{B63E10B8-7A5C-4E1D-BE92-AAA068608C08}"/>
          </ac:spMkLst>
        </pc:spChg>
        <pc:spChg chg="add del">
          <ac:chgData name="Myosotis _13" userId="d3757a171cf8daaf" providerId="LiveId" clId="{35C7AED4-71C5-4B42-B528-DDB97D632247}" dt="2023-12-30T10:35:21.815" v="10401" actId="26606"/>
          <ac:spMkLst>
            <pc:docMk/>
            <pc:sldMk cId="3101455300" sldId="281"/>
            <ac:spMk id="36" creationId="{52F9B1C2-7D20-4F91-A660-197C98B9A3B1}"/>
          </ac:spMkLst>
        </pc:spChg>
        <pc:spChg chg="add del">
          <ac:chgData name="Myosotis _13" userId="d3757a171cf8daaf" providerId="LiveId" clId="{35C7AED4-71C5-4B42-B528-DDB97D632247}" dt="2023-12-30T10:35:21.815" v="10401" actId="26606"/>
          <ac:spMkLst>
            <pc:docMk/>
            <pc:sldMk cId="3101455300" sldId="281"/>
            <ac:spMk id="38" creationId="{A89C4E6E-ECA4-40E5-A54E-13E92B678E8C}"/>
          </ac:spMkLst>
        </pc:spChg>
        <pc:spChg chg="add del">
          <ac:chgData name="Myosotis _13" userId="d3757a171cf8daaf" providerId="LiveId" clId="{35C7AED4-71C5-4B42-B528-DDB97D632247}" dt="2023-12-31T14:33:51.416" v="12670" actId="26606"/>
          <ac:spMkLst>
            <pc:docMk/>
            <pc:sldMk cId="3101455300" sldId="281"/>
            <ac:spMk id="40" creationId="{E1C32068-6A8E-44A5-BE2D-65E7EC2DBF9A}"/>
          </ac:spMkLst>
        </pc:spChg>
        <pc:spChg chg="add del">
          <ac:chgData name="Myosotis _13" userId="d3757a171cf8daaf" providerId="LiveId" clId="{35C7AED4-71C5-4B42-B528-DDB97D632247}" dt="2023-12-31T14:33:51.416" v="12670" actId="26606"/>
          <ac:spMkLst>
            <pc:docMk/>
            <pc:sldMk cId="3101455300" sldId="281"/>
            <ac:spMk id="42" creationId="{83940A33-AE5F-4FC1-AFFF-1BC5DD32E14C}"/>
          </ac:spMkLst>
        </pc:spChg>
        <pc:spChg chg="add del">
          <ac:chgData name="Myosotis _13" userId="d3757a171cf8daaf" providerId="LiveId" clId="{35C7AED4-71C5-4B42-B528-DDB97D632247}" dt="2023-12-31T11:07:58.818" v="11985" actId="700"/>
          <ac:spMkLst>
            <pc:docMk/>
            <pc:sldMk cId="3101455300" sldId="281"/>
            <ac:spMk id="43" creationId="{09A1C012-8297-4361-ACE8-A2509FB18911}"/>
          </ac:spMkLst>
        </pc:spChg>
        <pc:spChg chg="add del">
          <ac:chgData name="Myosotis _13" userId="d3757a171cf8daaf" providerId="LiveId" clId="{35C7AED4-71C5-4B42-B528-DDB97D632247}" dt="2023-12-31T14:33:51.416" v="12670" actId="26606"/>
          <ac:spMkLst>
            <pc:docMk/>
            <pc:sldMk cId="3101455300" sldId="281"/>
            <ac:spMk id="44" creationId="{9310DD53-17D0-4A12-A0E2-72F3334878B5}"/>
          </ac:spMkLst>
        </pc:spChg>
        <pc:spChg chg="add del">
          <ac:chgData name="Myosotis _13" userId="d3757a171cf8daaf" providerId="LiveId" clId="{35C7AED4-71C5-4B42-B528-DDB97D632247}" dt="2023-12-31T11:07:58.818" v="11985" actId="700"/>
          <ac:spMkLst>
            <pc:docMk/>
            <pc:sldMk cId="3101455300" sldId="281"/>
            <ac:spMk id="45" creationId="{4AA13AD3-0A4F-475A-BEBB-DEEFF5C096C3}"/>
          </ac:spMkLst>
        </pc:spChg>
        <pc:spChg chg="add del">
          <ac:chgData name="Myosotis _13" userId="d3757a171cf8daaf" providerId="LiveId" clId="{35C7AED4-71C5-4B42-B528-DDB97D632247}" dt="2023-12-31T11:07:58.818" v="11985" actId="700"/>
          <ac:spMkLst>
            <pc:docMk/>
            <pc:sldMk cId="3101455300" sldId="281"/>
            <ac:spMk id="47" creationId="{D65E0E3C-32F3-480B-9842-7611BBE2EE9F}"/>
          </ac:spMkLst>
        </pc:spChg>
        <pc:spChg chg="add del">
          <ac:chgData name="Myosotis _13" userId="d3757a171cf8daaf" providerId="LiveId" clId="{35C7AED4-71C5-4B42-B528-DDB97D632247}" dt="2023-12-31T14:33:46.369" v="12667" actId="26606"/>
          <ac:spMkLst>
            <pc:docMk/>
            <pc:sldMk cId="3101455300" sldId="281"/>
            <ac:spMk id="49" creationId="{417CDA24-35F8-4540-8C52-3096D6D94949}"/>
          </ac:spMkLst>
        </pc:spChg>
        <pc:spChg chg="add del">
          <ac:chgData name="Myosotis _13" userId="d3757a171cf8daaf" providerId="LiveId" clId="{35C7AED4-71C5-4B42-B528-DDB97D632247}" dt="2023-12-31T14:33:46.369" v="12667" actId="26606"/>
          <ac:spMkLst>
            <pc:docMk/>
            <pc:sldMk cId="3101455300" sldId="281"/>
            <ac:spMk id="51" creationId="{8658BFE0-4E65-4174-9C75-687C94E88273}"/>
          </ac:spMkLst>
        </pc:spChg>
        <pc:spChg chg="add del">
          <ac:chgData name="Myosotis _13" userId="d3757a171cf8daaf" providerId="LiveId" clId="{35C7AED4-71C5-4B42-B528-DDB97D632247}" dt="2023-12-31T14:33:46.369" v="12667" actId="26606"/>
          <ac:spMkLst>
            <pc:docMk/>
            <pc:sldMk cId="3101455300" sldId="281"/>
            <ac:spMk id="53" creationId="{FA75DFED-A0C1-4A83-BE1D-0271C1826EF6}"/>
          </ac:spMkLst>
        </pc:spChg>
        <pc:spChg chg="add del">
          <ac:chgData name="Myosotis _13" userId="d3757a171cf8daaf" providerId="LiveId" clId="{35C7AED4-71C5-4B42-B528-DDB97D632247}" dt="2023-12-31T14:33:51.405" v="12669" actId="26606"/>
          <ac:spMkLst>
            <pc:docMk/>
            <pc:sldMk cId="3101455300" sldId="281"/>
            <ac:spMk id="55" creationId="{B80DE958-9D45-4CAD-BF1F-FA2ED970B7F6}"/>
          </ac:spMkLst>
        </pc:spChg>
        <pc:spChg chg="add del">
          <ac:chgData name="Myosotis _13" userId="d3757a171cf8daaf" providerId="LiveId" clId="{35C7AED4-71C5-4B42-B528-DDB97D632247}" dt="2023-12-31T14:33:51.405" v="12669" actId="26606"/>
          <ac:spMkLst>
            <pc:docMk/>
            <pc:sldMk cId="3101455300" sldId="281"/>
            <ac:spMk id="56" creationId="{12E8CD4E-6381-4807-AA5B-CE0024A8BE19}"/>
          </ac:spMkLst>
        </pc:spChg>
        <pc:spChg chg="add del">
          <ac:chgData name="Myosotis _13" userId="d3757a171cf8daaf" providerId="LiveId" clId="{35C7AED4-71C5-4B42-B528-DDB97D632247}" dt="2023-12-31T14:33:51.405" v="12669" actId="26606"/>
          <ac:spMkLst>
            <pc:docMk/>
            <pc:sldMk cId="3101455300" sldId="281"/>
            <ac:spMk id="57" creationId="{BB93B4BF-AD35-4E52-8131-161C5FB9CDD7}"/>
          </ac:spMkLst>
        </pc:spChg>
        <pc:spChg chg="add del">
          <ac:chgData name="Myosotis _13" userId="d3757a171cf8daaf" providerId="LiveId" clId="{35C7AED4-71C5-4B42-B528-DDB97D632247}" dt="2023-12-31T14:33:51.405" v="12669" actId="26606"/>
          <ac:spMkLst>
            <pc:docMk/>
            <pc:sldMk cId="3101455300" sldId="281"/>
            <ac:spMk id="58" creationId="{D28445F8-F032-43C9-8D0F-A5155F525283}"/>
          </ac:spMkLst>
        </pc:spChg>
        <pc:spChg chg="add del">
          <ac:chgData name="Myosotis _13" userId="d3757a171cf8daaf" providerId="LiveId" clId="{35C7AED4-71C5-4B42-B528-DDB97D632247}" dt="2023-12-31T14:33:51.405" v="12669" actId="26606"/>
          <ac:spMkLst>
            <pc:docMk/>
            <pc:sldMk cId="3101455300" sldId="281"/>
            <ac:spMk id="59" creationId="{36A325B5-56A3-425A-B9A3-0CEB7CA1BBF6}"/>
          </ac:spMkLst>
        </pc:spChg>
        <pc:spChg chg="add del">
          <ac:chgData name="Myosotis _13" userId="d3757a171cf8daaf" providerId="LiveId" clId="{35C7AED4-71C5-4B42-B528-DDB97D632247}" dt="2023-12-31T14:34:11.848" v="12672" actId="26606"/>
          <ac:spMkLst>
            <pc:docMk/>
            <pc:sldMk cId="3101455300" sldId="281"/>
            <ac:spMk id="61" creationId="{417CDA24-35F8-4540-8C52-3096D6D94949}"/>
          </ac:spMkLst>
        </pc:spChg>
        <pc:spChg chg="add del">
          <ac:chgData name="Myosotis _13" userId="d3757a171cf8daaf" providerId="LiveId" clId="{35C7AED4-71C5-4B42-B528-DDB97D632247}" dt="2023-12-31T14:34:11.848" v="12672" actId="26606"/>
          <ac:spMkLst>
            <pc:docMk/>
            <pc:sldMk cId="3101455300" sldId="281"/>
            <ac:spMk id="62" creationId="{8658BFE0-4E65-4174-9C75-687C94E88273}"/>
          </ac:spMkLst>
        </pc:spChg>
        <pc:spChg chg="add del">
          <ac:chgData name="Myosotis _13" userId="d3757a171cf8daaf" providerId="LiveId" clId="{35C7AED4-71C5-4B42-B528-DDB97D632247}" dt="2023-12-31T14:34:11.848" v="12672" actId="26606"/>
          <ac:spMkLst>
            <pc:docMk/>
            <pc:sldMk cId="3101455300" sldId="281"/>
            <ac:spMk id="63" creationId="{FA75DFED-A0C1-4A83-BE1D-0271C1826EF6}"/>
          </ac:spMkLst>
        </pc:spChg>
        <pc:spChg chg="add del">
          <ac:chgData name="Myosotis _13" userId="d3757a171cf8daaf" providerId="LiveId" clId="{35C7AED4-71C5-4B42-B528-DDB97D632247}" dt="2024-01-01T11:39:22.876" v="12772" actId="26606"/>
          <ac:spMkLst>
            <pc:docMk/>
            <pc:sldMk cId="3101455300" sldId="281"/>
            <ac:spMk id="69" creationId="{1F3C359C-B3DD-4FB2-A6F9-1D519B65BAF4}"/>
          </ac:spMkLst>
        </pc:spChg>
        <pc:spChg chg="add del">
          <ac:chgData name="Myosotis _13" userId="d3757a171cf8daaf" providerId="LiveId" clId="{35C7AED4-71C5-4B42-B528-DDB97D632247}" dt="2024-01-01T11:39:22.876" v="12772" actId="26606"/>
          <ac:spMkLst>
            <pc:docMk/>
            <pc:sldMk cId="3101455300" sldId="281"/>
            <ac:spMk id="71" creationId="{87DEBA14-FDA2-45EF-9928-4F56DAB2EEAD}"/>
          </ac:spMkLst>
        </pc:spChg>
        <pc:spChg chg="add del">
          <ac:chgData name="Myosotis _13" userId="d3757a171cf8daaf" providerId="LiveId" clId="{35C7AED4-71C5-4B42-B528-DDB97D632247}" dt="2024-01-01T11:39:22.876" v="12772" actId="26606"/>
          <ac:spMkLst>
            <pc:docMk/>
            <pc:sldMk cId="3101455300" sldId="281"/>
            <ac:spMk id="73" creationId="{E1FB3D03-386F-4B20-BFF7-5A6FF3C2DF82}"/>
          </ac:spMkLst>
        </pc:spChg>
        <pc:spChg chg="add del">
          <ac:chgData name="Myosotis _13" userId="d3757a171cf8daaf" providerId="LiveId" clId="{35C7AED4-71C5-4B42-B528-DDB97D632247}" dt="2024-01-01T11:39:22.876" v="12772" actId="26606"/>
          <ac:spMkLst>
            <pc:docMk/>
            <pc:sldMk cId="3101455300" sldId="281"/>
            <ac:spMk id="74" creationId="{0EB2088F-2F1B-43DE-957F-CF2F16D53C11}"/>
          </ac:spMkLst>
        </pc:spChg>
        <pc:spChg chg="add del">
          <ac:chgData name="Myosotis _13" userId="d3757a171cf8daaf" providerId="LiveId" clId="{35C7AED4-71C5-4B42-B528-DDB97D632247}" dt="2024-01-01T11:39:22.876" v="12772" actId="26606"/>
          <ac:spMkLst>
            <pc:docMk/>
            <pc:sldMk cId="3101455300" sldId="281"/>
            <ac:spMk id="75" creationId="{9581B7DD-04B3-4856-8C61-59D7A3F653E2}"/>
          </ac:spMkLst>
        </pc:spChg>
        <pc:spChg chg="add del">
          <ac:chgData name="Myosotis _13" userId="d3757a171cf8daaf" providerId="LiveId" clId="{35C7AED4-71C5-4B42-B528-DDB97D632247}" dt="2024-01-01T11:39:22.876" v="12772" actId="26606"/>
          <ac:spMkLst>
            <pc:docMk/>
            <pc:sldMk cId="3101455300" sldId="281"/>
            <ac:spMk id="76" creationId="{21908082-D0BB-4FF0-A90D-6B6B3DE2AEC2}"/>
          </ac:spMkLst>
        </pc:spChg>
        <pc:spChg chg="add del">
          <ac:chgData name="Myosotis _13" userId="d3757a171cf8daaf" providerId="LiveId" clId="{35C7AED4-71C5-4B42-B528-DDB97D632247}" dt="2023-12-31T14:39:30.601" v="12682" actId="26606"/>
          <ac:spMkLst>
            <pc:docMk/>
            <pc:sldMk cId="3101455300" sldId="281"/>
            <ac:spMk id="77" creationId="{6BC377B7-18F1-42AD-A1DD-E1D6A5B27CE9}"/>
          </ac:spMkLst>
        </pc:spChg>
        <pc:spChg chg="add del">
          <ac:chgData name="Myosotis _13" userId="d3757a171cf8daaf" providerId="LiveId" clId="{35C7AED4-71C5-4B42-B528-DDB97D632247}" dt="2024-01-01T11:39:22.876" v="12772" actId="26606"/>
          <ac:spMkLst>
            <pc:docMk/>
            <pc:sldMk cId="3101455300" sldId="281"/>
            <ac:spMk id="78" creationId="{9419A395-0EE8-465E-9AAC-375DF289DDCD}"/>
          </ac:spMkLst>
        </pc:spChg>
        <pc:spChg chg="add del">
          <ac:chgData name="Myosotis _13" userId="d3757a171cf8daaf" providerId="LiveId" clId="{35C7AED4-71C5-4B42-B528-DDB97D632247}" dt="2023-12-31T14:39:30.601" v="12682" actId="26606"/>
          <ac:spMkLst>
            <pc:docMk/>
            <pc:sldMk cId="3101455300" sldId="281"/>
            <ac:spMk id="79" creationId="{B41841A4-7885-47BE-9A2A-B2602CA1A98E}"/>
          </ac:spMkLst>
        </pc:spChg>
        <pc:spChg chg="add del">
          <ac:chgData name="Myosotis _13" userId="d3757a171cf8daaf" providerId="LiveId" clId="{35C7AED4-71C5-4B42-B528-DDB97D632247}" dt="2024-01-01T11:39:22.876" v="12772" actId="26606"/>
          <ac:spMkLst>
            <pc:docMk/>
            <pc:sldMk cId="3101455300" sldId="281"/>
            <ac:spMk id="81" creationId="{FF417D09-0122-4227-8FDD-2C4C19C68318}"/>
          </ac:spMkLst>
        </pc:spChg>
        <pc:spChg chg="add del">
          <ac:chgData name="Myosotis _13" userId="d3757a171cf8daaf" providerId="LiveId" clId="{35C7AED4-71C5-4B42-B528-DDB97D632247}" dt="2024-01-01T11:39:22.876" v="12772" actId="26606"/>
          <ac:spMkLst>
            <pc:docMk/>
            <pc:sldMk cId="3101455300" sldId="281"/>
            <ac:spMk id="83" creationId="{FF35A874-2690-497F-80A0-03675049438E}"/>
          </ac:spMkLst>
        </pc:spChg>
        <pc:spChg chg="add del">
          <ac:chgData name="Myosotis _13" userId="d3757a171cf8daaf" providerId="LiveId" clId="{35C7AED4-71C5-4B42-B528-DDB97D632247}" dt="2023-12-31T17:46:09.577" v="12693" actId="26606"/>
          <ac:spMkLst>
            <pc:docMk/>
            <pc:sldMk cId="3101455300" sldId="281"/>
            <ac:spMk id="84" creationId="{6BC377B7-18F1-42AD-A1DD-E1D6A5B27CE9}"/>
          </ac:spMkLst>
        </pc:spChg>
        <pc:spChg chg="add del">
          <ac:chgData name="Myosotis _13" userId="d3757a171cf8daaf" providerId="LiveId" clId="{35C7AED4-71C5-4B42-B528-DDB97D632247}" dt="2024-01-01T11:39:22.876" v="12772" actId="26606"/>
          <ac:spMkLst>
            <pc:docMk/>
            <pc:sldMk cId="3101455300" sldId="281"/>
            <ac:spMk id="85" creationId="{297C449B-67BB-4D99-86C4-E6ECDEA6913F}"/>
          </ac:spMkLst>
        </pc:spChg>
        <pc:spChg chg="add del">
          <ac:chgData name="Myosotis _13" userId="d3757a171cf8daaf" providerId="LiveId" clId="{35C7AED4-71C5-4B42-B528-DDB97D632247}" dt="2023-12-31T17:46:09.577" v="12693" actId="26606"/>
          <ac:spMkLst>
            <pc:docMk/>
            <pc:sldMk cId="3101455300" sldId="281"/>
            <ac:spMk id="86" creationId="{B41841A4-7885-47BE-9A2A-B2602CA1A98E}"/>
          </ac:spMkLst>
        </pc:spChg>
        <pc:spChg chg="add del">
          <ac:chgData name="Myosotis _13" userId="d3757a171cf8daaf" providerId="LiveId" clId="{35C7AED4-71C5-4B42-B528-DDB97D632247}" dt="2024-01-01T11:39:22.876" v="12772" actId="26606"/>
          <ac:spMkLst>
            <pc:docMk/>
            <pc:sldMk cId="3101455300" sldId="281"/>
            <ac:spMk id="87" creationId="{8C9D831B-1474-4A35-98F0-2826A355CA81}"/>
          </ac:spMkLst>
        </pc:spChg>
        <pc:spChg chg="add del">
          <ac:chgData name="Myosotis _13" userId="d3757a171cf8daaf" providerId="LiveId" clId="{35C7AED4-71C5-4B42-B528-DDB97D632247}" dt="2024-01-01T11:39:22.876" v="12772" actId="26606"/>
          <ac:spMkLst>
            <pc:docMk/>
            <pc:sldMk cId="3101455300" sldId="281"/>
            <ac:spMk id="89" creationId="{946410AA-0894-4BBC-A1E1-6BB8EF472BE8}"/>
          </ac:spMkLst>
        </pc:spChg>
        <pc:spChg chg="add del">
          <ac:chgData name="Myosotis _13" userId="d3757a171cf8daaf" providerId="LiveId" clId="{35C7AED4-71C5-4B42-B528-DDB97D632247}" dt="2023-12-31T17:47:05.515" v="12698" actId="26606"/>
          <ac:spMkLst>
            <pc:docMk/>
            <pc:sldMk cId="3101455300" sldId="281"/>
            <ac:spMk id="91" creationId="{56827C3C-D52F-46CE-A441-3CD6A1A6A0A2}"/>
          </ac:spMkLst>
        </pc:spChg>
        <pc:spChg chg="add">
          <ac:chgData name="Myosotis _13" userId="d3757a171cf8daaf" providerId="LiveId" clId="{35C7AED4-71C5-4B42-B528-DDB97D632247}" dt="2024-01-01T11:39:22.960" v="12773" actId="26606"/>
          <ac:spMkLst>
            <pc:docMk/>
            <pc:sldMk cId="3101455300" sldId="281"/>
            <ac:spMk id="92" creationId="{E1750109-3B91-4506-B997-0CD8E35A1488}"/>
          </ac:spMkLst>
        </pc:spChg>
        <pc:spChg chg="add del">
          <ac:chgData name="Myosotis _13" userId="d3757a171cf8daaf" providerId="LiveId" clId="{35C7AED4-71C5-4B42-B528-DDB97D632247}" dt="2023-12-31T17:47:05.515" v="12698" actId="26606"/>
          <ac:spMkLst>
            <pc:docMk/>
            <pc:sldMk cId="3101455300" sldId="281"/>
            <ac:spMk id="93" creationId="{F52A8B51-0A89-497B-B882-6658E029A3F9}"/>
          </ac:spMkLst>
        </pc:spChg>
        <pc:spChg chg="add">
          <ac:chgData name="Myosotis _13" userId="d3757a171cf8daaf" providerId="LiveId" clId="{35C7AED4-71C5-4B42-B528-DDB97D632247}" dt="2024-01-01T11:39:22.960" v="12773" actId="26606"/>
          <ac:spMkLst>
            <pc:docMk/>
            <pc:sldMk cId="3101455300" sldId="281"/>
            <ac:spMk id="94" creationId="{E72D8D1B-59F6-4FF3-8547-9BBB6129F2FA}"/>
          </ac:spMkLst>
        </pc:spChg>
        <pc:spChg chg="add del">
          <ac:chgData name="Myosotis _13" userId="d3757a171cf8daaf" providerId="LiveId" clId="{35C7AED4-71C5-4B42-B528-DDB97D632247}" dt="2023-12-31T17:47:05.515" v="12698" actId="26606"/>
          <ac:spMkLst>
            <pc:docMk/>
            <pc:sldMk cId="3101455300" sldId="281"/>
            <ac:spMk id="95" creationId="{EB1CEFBF-6F09-4052-862B-E219DA15757E}"/>
          </ac:spMkLst>
        </pc:spChg>
        <pc:spChg chg="add">
          <ac:chgData name="Myosotis _13" userId="d3757a171cf8daaf" providerId="LiveId" clId="{35C7AED4-71C5-4B42-B528-DDB97D632247}" dt="2024-01-01T11:39:22.960" v="12773" actId="26606"/>
          <ac:spMkLst>
            <pc:docMk/>
            <pc:sldMk cId="3101455300" sldId="281"/>
            <ac:spMk id="96" creationId="{14044C96-7CFD-44DB-A579-D77B0D37C681}"/>
          </ac:spMkLst>
        </pc:spChg>
        <pc:spChg chg="add del">
          <ac:chgData name="Myosotis _13" userId="d3757a171cf8daaf" providerId="LiveId" clId="{35C7AED4-71C5-4B42-B528-DDB97D632247}" dt="2023-12-31T17:47:05.515" v="12698" actId="26606"/>
          <ac:spMkLst>
            <pc:docMk/>
            <pc:sldMk cId="3101455300" sldId="281"/>
            <ac:spMk id="97" creationId="{BCB5D417-2A71-445D-B4C7-9E814D633D33}"/>
          </ac:spMkLst>
        </pc:spChg>
        <pc:spChg chg="add">
          <ac:chgData name="Myosotis _13" userId="d3757a171cf8daaf" providerId="LiveId" clId="{35C7AED4-71C5-4B42-B528-DDB97D632247}" dt="2024-01-01T11:39:22.960" v="12773" actId="26606"/>
          <ac:spMkLst>
            <pc:docMk/>
            <pc:sldMk cId="3101455300" sldId="281"/>
            <ac:spMk id="98" creationId="{8FC8C21F-9484-4A71-ABFA-6C10682FAC3E}"/>
          </ac:spMkLst>
        </pc:spChg>
        <pc:spChg chg="add">
          <ac:chgData name="Myosotis _13" userId="d3757a171cf8daaf" providerId="LiveId" clId="{35C7AED4-71C5-4B42-B528-DDB97D632247}" dt="2024-01-01T11:39:22.960" v="12773" actId="26606"/>
          <ac:spMkLst>
            <pc:docMk/>
            <pc:sldMk cId="3101455300" sldId="281"/>
            <ac:spMk id="99" creationId="{2C444748-5A8D-4B53-89FE-42B455DFA2D1}"/>
          </ac:spMkLst>
        </pc:spChg>
        <pc:spChg chg="add">
          <ac:chgData name="Myosotis _13" userId="d3757a171cf8daaf" providerId="LiveId" clId="{35C7AED4-71C5-4B42-B528-DDB97D632247}" dt="2024-01-01T11:39:22.960" v="12773" actId="26606"/>
          <ac:spMkLst>
            <pc:docMk/>
            <pc:sldMk cId="3101455300" sldId="281"/>
            <ac:spMk id="100" creationId="{F4FFA271-A10A-4AC3-8F06-E3313A197A80}"/>
          </ac:spMkLst>
        </pc:spChg>
        <pc:spChg chg="add del">
          <ac:chgData name="Myosotis _13" userId="d3757a171cf8daaf" providerId="LiveId" clId="{35C7AED4-71C5-4B42-B528-DDB97D632247}" dt="2023-12-31T17:47:05.511" v="12697" actId="26606"/>
          <ac:spMkLst>
            <pc:docMk/>
            <pc:sldMk cId="3101455300" sldId="281"/>
            <ac:spMk id="102" creationId="{BFDC535F-AC0A-417D-96AB-6706BECACD95}"/>
          </ac:spMkLst>
        </pc:spChg>
        <pc:spChg chg="add del">
          <ac:chgData name="Myosotis _13" userId="d3757a171cf8daaf" providerId="LiveId" clId="{35C7AED4-71C5-4B42-B528-DDB97D632247}" dt="2023-12-31T17:47:05.511" v="12697" actId="26606"/>
          <ac:spMkLst>
            <pc:docMk/>
            <pc:sldMk cId="3101455300" sldId="281"/>
            <ac:spMk id="104" creationId="{97AAAF8E-31DB-4148-8FCA-4D8233D691C6}"/>
          </ac:spMkLst>
        </pc:spChg>
        <pc:spChg chg="add del">
          <ac:chgData name="Myosotis _13" userId="d3757a171cf8daaf" providerId="LiveId" clId="{35C7AED4-71C5-4B42-B528-DDB97D632247}" dt="2023-12-31T17:47:05.511" v="12697" actId="26606"/>
          <ac:spMkLst>
            <pc:docMk/>
            <pc:sldMk cId="3101455300" sldId="281"/>
            <ac:spMk id="106" creationId="{AA274328-4774-4DF9-BA53-452565122FBB}"/>
          </ac:spMkLst>
        </pc:spChg>
        <pc:spChg chg="add del">
          <ac:chgData name="Myosotis _13" userId="d3757a171cf8daaf" providerId="LiveId" clId="{35C7AED4-71C5-4B42-B528-DDB97D632247}" dt="2023-12-31T17:47:05.511" v="12697" actId="26606"/>
          <ac:spMkLst>
            <pc:docMk/>
            <pc:sldMk cId="3101455300" sldId="281"/>
            <ac:spMk id="108" creationId="{01C7B46D-2FEF-4FAA-915B-8B21A66BB647}"/>
          </ac:spMkLst>
        </pc:spChg>
        <pc:spChg chg="add del">
          <ac:chgData name="Myosotis _13" userId="d3757a171cf8daaf" providerId="LiveId" clId="{35C7AED4-71C5-4B42-B528-DDB97D632247}" dt="2024-01-01T11:26:16.348" v="12757" actId="26606"/>
          <ac:spMkLst>
            <pc:docMk/>
            <pc:sldMk cId="3101455300" sldId="281"/>
            <ac:spMk id="116" creationId="{417CDA24-35F8-4540-8C52-3096D6D94949}"/>
          </ac:spMkLst>
        </pc:spChg>
        <pc:spChg chg="add del">
          <ac:chgData name="Myosotis _13" userId="d3757a171cf8daaf" providerId="LiveId" clId="{35C7AED4-71C5-4B42-B528-DDB97D632247}" dt="2024-01-01T11:26:16.348" v="12757" actId="26606"/>
          <ac:spMkLst>
            <pc:docMk/>
            <pc:sldMk cId="3101455300" sldId="281"/>
            <ac:spMk id="118" creationId="{8658BFE0-4E65-4174-9C75-687C94E88273}"/>
          </ac:spMkLst>
        </pc:spChg>
        <pc:spChg chg="add del">
          <ac:chgData name="Myosotis _13" userId="d3757a171cf8daaf" providerId="LiveId" clId="{35C7AED4-71C5-4B42-B528-DDB97D632247}" dt="2024-01-01T11:26:16.348" v="12757" actId="26606"/>
          <ac:spMkLst>
            <pc:docMk/>
            <pc:sldMk cId="3101455300" sldId="281"/>
            <ac:spMk id="120" creationId="{FA75DFED-A0C1-4A83-BE1D-0271C1826EF6}"/>
          </ac:spMkLst>
        </pc:spChg>
        <pc:grpChg chg="add del mod ord">
          <ac:chgData name="Myosotis _13" userId="d3757a171cf8daaf" providerId="LiveId" clId="{35C7AED4-71C5-4B42-B528-DDB97D632247}" dt="2023-12-31T14:39:14.045" v="12678" actId="478"/>
          <ac:grpSpMkLst>
            <pc:docMk/>
            <pc:sldMk cId="3101455300" sldId="281"/>
            <ac:grpSpMk id="9" creationId="{C0A4C179-BA9B-818D-BEB1-D978FC45CB23}"/>
          </ac:grpSpMkLst>
        </pc:grpChg>
        <pc:picChg chg="add del mod ord">
          <ac:chgData name="Myosotis _13" userId="d3757a171cf8daaf" providerId="LiveId" clId="{35C7AED4-71C5-4B42-B528-DDB97D632247}" dt="2023-12-28T11:32:51.188" v="7829" actId="478"/>
          <ac:picMkLst>
            <pc:docMk/>
            <pc:sldMk cId="3101455300" sldId="281"/>
            <ac:picMk id="5" creationId="{4928C616-C882-EED5-B5BE-B5AECAB85DAD}"/>
          </ac:picMkLst>
        </pc:picChg>
        <pc:picChg chg="add mod">
          <ac:chgData name="Myosotis _13" userId="d3757a171cf8daaf" providerId="LiveId" clId="{35C7AED4-71C5-4B42-B528-DDB97D632247}" dt="2023-12-28T11:34:35.744" v="7839" actId="164"/>
          <ac:picMkLst>
            <pc:docMk/>
            <pc:sldMk cId="3101455300" sldId="281"/>
            <ac:picMk id="7" creationId="{E60227BF-0A6A-91B5-4578-70B291BA255C}"/>
          </ac:picMkLst>
        </pc:picChg>
        <pc:picChg chg="add del">
          <ac:chgData name="Myosotis _13" userId="d3757a171cf8daaf" providerId="LiveId" clId="{35C7AED4-71C5-4B42-B528-DDB97D632247}" dt="2023-12-29T10:25:33.182" v="9285" actId="478"/>
          <ac:picMkLst>
            <pc:docMk/>
            <pc:sldMk cId="3101455300" sldId="281"/>
            <ac:picMk id="13" creationId="{8DA3A67D-8F8F-EBE9-2195-77A624A8E0C7}"/>
          </ac:picMkLst>
        </pc:picChg>
        <pc:picChg chg="add mod ord">
          <ac:chgData name="Myosotis _13" userId="d3757a171cf8daaf" providerId="LiveId" clId="{35C7AED4-71C5-4B42-B528-DDB97D632247}" dt="2024-01-01T11:39:22.960" v="12773" actId="26606"/>
          <ac:picMkLst>
            <pc:docMk/>
            <pc:sldMk cId="3101455300" sldId="281"/>
            <ac:picMk id="20" creationId="{6F4E4C21-C60F-D8F0-C896-9F374B02EEB5}"/>
          </ac:picMkLst>
        </pc:picChg>
        <pc:picChg chg="add del mod">
          <ac:chgData name="Myosotis _13" userId="d3757a171cf8daaf" providerId="LiveId" clId="{35C7AED4-71C5-4B42-B528-DDB97D632247}" dt="2023-12-31T14:37:36.857" v="12676" actId="478"/>
          <ac:picMkLst>
            <pc:docMk/>
            <pc:sldMk cId="3101455300" sldId="281"/>
            <ac:picMk id="29" creationId="{216869A7-F8EE-8321-9FAC-7E32911B6DE8}"/>
          </ac:picMkLst>
        </pc:picChg>
        <pc:picChg chg="add del mod ord">
          <ac:chgData name="Myosotis _13" userId="d3757a171cf8daaf" providerId="LiveId" clId="{35C7AED4-71C5-4B42-B528-DDB97D632247}" dt="2023-12-31T14:37:35.136" v="12675" actId="478"/>
          <ac:picMkLst>
            <pc:docMk/>
            <pc:sldMk cId="3101455300" sldId="281"/>
            <ac:picMk id="33" creationId="{592F437A-A2AB-57D7-681D-40E8A9CC033C}"/>
          </ac:picMkLst>
        </pc:picChg>
        <pc:picChg chg="add mod ord">
          <ac:chgData name="Myosotis _13" userId="d3757a171cf8daaf" providerId="LiveId" clId="{35C7AED4-71C5-4B42-B528-DDB97D632247}" dt="2024-01-01T11:39:22.960" v="12773" actId="26606"/>
          <ac:picMkLst>
            <pc:docMk/>
            <pc:sldMk cId="3101455300" sldId="281"/>
            <ac:picMk id="39" creationId="{1DD1C323-2B59-36C6-9219-290B39EA5F1A}"/>
          </ac:picMkLst>
        </pc:picChg>
        <pc:picChg chg="add mod ord">
          <ac:chgData name="Myosotis _13" userId="d3757a171cf8daaf" providerId="LiveId" clId="{35C7AED4-71C5-4B42-B528-DDB97D632247}" dt="2024-01-01T11:40:07.194" v="12774" actId="14100"/>
          <ac:picMkLst>
            <pc:docMk/>
            <pc:sldMk cId="3101455300" sldId="281"/>
            <ac:picMk id="46" creationId="{EA3A6006-45D3-FA79-73E7-A72BE2FA634C}"/>
          </ac:picMkLst>
        </pc:picChg>
        <pc:picChg chg="add del mod">
          <ac:chgData name="Myosotis _13" userId="d3757a171cf8daaf" providerId="LiveId" clId="{35C7AED4-71C5-4B42-B528-DDB97D632247}" dt="2024-01-01T11:29:07.248" v="12763" actId="478"/>
          <ac:picMkLst>
            <pc:docMk/>
            <pc:sldMk cId="3101455300" sldId="281"/>
            <ac:picMk id="50" creationId="{81EE4C23-181E-97DF-C266-B41D5E2CC790}"/>
          </ac:picMkLst>
        </pc:picChg>
        <pc:picChg chg="add del mod">
          <ac:chgData name="Myosotis _13" userId="d3757a171cf8daaf" providerId="LiveId" clId="{35C7AED4-71C5-4B42-B528-DDB97D632247}" dt="2024-01-01T11:29:05.394" v="12762" actId="478"/>
          <ac:picMkLst>
            <pc:docMk/>
            <pc:sldMk cId="3101455300" sldId="281"/>
            <ac:picMk id="54" creationId="{3EFD0818-CAAB-07A7-C69A-88C1759FA4FA}"/>
          </ac:picMkLst>
        </pc:picChg>
        <pc:picChg chg="add mod">
          <ac:chgData name="Myosotis _13" userId="d3757a171cf8daaf" providerId="LiveId" clId="{35C7AED4-71C5-4B42-B528-DDB97D632247}" dt="2024-01-01T11:39:22.960" v="12773" actId="26606"/>
          <ac:picMkLst>
            <pc:docMk/>
            <pc:sldMk cId="3101455300" sldId="281"/>
            <ac:picMk id="64" creationId="{1D3A626B-0EEF-78B5-9010-D2430D9963B1}"/>
          </ac:picMkLst>
        </pc:picChg>
        <pc:picChg chg="add mod ord">
          <ac:chgData name="Myosotis _13" userId="d3757a171cf8daaf" providerId="LiveId" clId="{35C7AED4-71C5-4B42-B528-DDB97D632247}" dt="2024-01-01T11:39:22.960" v="12773" actId="26606"/>
          <ac:picMkLst>
            <pc:docMk/>
            <pc:sldMk cId="3101455300" sldId="281"/>
            <ac:picMk id="66" creationId="{B2EC7C84-CD87-8022-FFCF-D6488572AEA1}"/>
          </ac:picMkLst>
        </pc:picChg>
        <pc:cxnChg chg="add del">
          <ac:chgData name="Myosotis _13" userId="d3757a171cf8daaf" providerId="LiveId" clId="{35C7AED4-71C5-4B42-B528-DDB97D632247}" dt="2023-12-31T14:37:44.766" v="12677" actId="26606"/>
          <ac:cxnSpMkLst>
            <pc:docMk/>
            <pc:sldMk cId="3101455300" sldId="281"/>
            <ac:cxnSpMk id="68" creationId="{91B6081D-D3E8-4209-B85B-EB1C655A6272}"/>
          </ac:cxnSpMkLst>
        </pc:cxnChg>
        <pc:cxnChg chg="add del">
          <ac:chgData name="Myosotis _13" userId="d3757a171cf8daaf" providerId="LiveId" clId="{35C7AED4-71C5-4B42-B528-DDB97D632247}" dt="2023-12-31T14:37:44.766" v="12677" actId="26606"/>
          <ac:cxnSpMkLst>
            <pc:docMk/>
            <pc:sldMk cId="3101455300" sldId="281"/>
            <ac:cxnSpMk id="70" creationId="{28CA55E4-1295-45C8-BA05-5A9E705B749A}"/>
          </ac:cxnSpMkLst>
        </pc:cxnChg>
        <pc:cxnChg chg="add del">
          <ac:chgData name="Myosotis _13" userId="d3757a171cf8daaf" providerId="LiveId" clId="{35C7AED4-71C5-4B42-B528-DDB97D632247}" dt="2023-12-31T14:37:44.766" v="12677" actId="26606"/>
          <ac:cxnSpMkLst>
            <pc:docMk/>
            <pc:sldMk cId="3101455300" sldId="281"/>
            <ac:cxnSpMk id="72" creationId="{08C5794E-A9A1-4A23-AF68-C79A7822334C}"/>
          </ac:cxnSpMkLst>
        </pc:cxnChg>
        <pc:cxnChg chg="add del">
          <ac:chgData name="Myosotis _13" userId="d3757a171cf8daaf" providerId="LiveId" clId="{35C7AED4-71C5-4B42-B528-DDB97D632247}" dt="2024-01-01T11:25:43.524" v="12751" actId="26606"/>
          <ac:cxnSpMkLst>
            <pc:docMk/>
            <pc:sldMk cId="3101455300" sldId="281"/>
            <ac:cxnSpMk id="110" creationId="{D4BDCD00-BA97-40D8-93CD-0A9CA931BE17}"/>
          </ac:cxnSpMkLst>
        </pc:cxnChg>
        <pc:cxnChg chg="add del">
          <ac:chgData name="Myosotis _13" userId="d3757a171cf8daaf" providerId="LiveId" clId="{35C7AED4-71C5-4B42-B528-DDB97D632247}" dt="2024-01-01T11:25:43.524" v="12751" actId="26606"/>
          <ac:cxnSpMkLst>
            <pc:docMk/>
            <pc:sldMk cId="3101455300" sldId="281"/>
            <ac:cxnSpMk id="111" creationId="{2D631E40-F51C-4828-B23B-DF903513296E}"/>
          </ac:cxnSpMkLst>
        </pc:cxnChg>
      </pc:sldChg>
      <pc:sldChg chg="addSp delSp modSp add mod setBg modClrScheme delDesignElem chgLayout">
        <pc:chgData name="Myosotis _13" userId="d3757a171cf8daaf" providerId="LiveId" clId="{35C7AED4-71C5-4B42-B528-DDB97D632247}" dt="2024-01-01T10:42:33.899" v="12749" actId="478"/>
        <pc:sldMkLst>
          <pc:docMk/>
          <pc:sldMk cId="1995818063" sldId="282"/>
        </pc:sldMkLst>
        <pc:spChg chg="add del mod ord">
          <ac:chgData name="Myosotis _13" userId="d3757a171cf8daaf" providerId="LiveId" clId="{35C7AED4-71C5-4B42-B528-DDB97D632247}" dt="2023-12-28T14:38:15.997" v="8361" actId="478"/>
          <ac:spMkLst>
            <pc:docMk/>
            <pc:sldMk cId="1995818063" sldId="282"/>
            <ac:spMk id="2" creationId="{DCE8B6BD-A938-23A8-2BA7-88700F16FFB3}"/>
          </ac:spMkLst>
        </pc:spChg>
        <pc:spChg chg="add del mod ord">
          <ac:chgData name="Myosotis _13" userId="d3757a171cf8daaf" providerId="LiveId" clId="{35C7AED4-71C5-4B42-B528-DDB97D632247}" dt="2023-12-28T14:37:36.005" v="8335" actId="478"/>
          <ac:spMkLst>
            <pc:docMk/>
            <pc:sldMk cId="1995818063" sldId="282"/>
            <ac:spMk id="3" creationId="{D5FC0F8D-265D-C283-C41D-5501F820E69E}"/>
          </ac:spMkLst>
        </pc:spChg>
        <pc:spChg chg="add del mod">
          <ac:chgData name="Myosotis _13" userId="d3757a171cf8daaf" providerId="LiveId" clId="{35C7AED4-71C5-4B42-B528-DDB97D632247}" dt="2023-12-28T14:37:38.619" v="8336" actId="478"/>
          <ac:spMkLst>
            <pc:docMk/>
            <pc:sldMk cId="1995818063" sldId="282"/>
            <ac:spMk id="5" creationId="{E394AD85-5B6D-1843-4A27-F3C86FF920C8}"/>
          </ac:spMkLst>
        </pc:spChg>
        <pc:spChg chg="add del mod">
          <ac:chgData name="Myosotis _13" userId="d3757a171cf8daaf" providerId="LiveId" clId="{35C7AED4-71C5-4B42-B528-DDB97D632247}" dt="2023-12-31T11:00:14.640" v="11891" actId="478"/>
          <ac:spMkLst>
            <pc:docMk/>
            <pc:sldMk cId="1995818063" sldId="282"/>
            <ac:spMk id="6" creationId="{EA308194-E919-E06F-9CA0-4FFCED8903F6}"/>
          </ac:spMkLst>
        </pc:spChg>
        <pc:spChg chg="mod ord topLvl">
          <ac:chgData name="Myosotis _13" userId="d3757a171cf8daaf" providerId="LiveId" clId="{35C7AED4-71C5-4B42-B528-DDB97D632247}" dt="2024-01-01T09:25:35.125" v="12718" actId="26606"/>
          <ac:spMkLst>
            <pc:docMk/>
            <pc:sldMk cId="1995818063" sldId="282"/>
            <ac:spMk id="11" creationId="{D655B7D0-DB95-B416-CA7B-53309D20FA64}"/>
          </ac:spMkLst>
        </pc:spChg>
        <pc:spChg chg="add del">
          <ac:chgData name="Myosotis _13" userId="d3757a171cf8daaf" providerId="LiveId" clId="{35C7AED4-71C5-4B42-B528-DDB97D632247}" dt="2023-12-31T14:21:43.079" v="12645" actId="26606"/>
          <ac:spMkLst>
            <pc:docMk/>
            <pc:sldMk cId="1995818063" sldId="282"/>
            <ac:spMk id="16" creationId="{6BC377B7-18F1-42AD-A1DD-E1D6A5B27CE9}"/>
          </ac:spMkLst>
        </pc:spChg>
        <pc:spChg chg="add del mod">
          <ac:chgData name="Myosotis _13" userId="d3757a171cf8daaf" providerId="LiveId" clId="{35C7AED4-71C5-4B42-B528-DDB97D632247}" dt="2024-01-01T10:42:33.899" v="12749" actId="478"/>
          <ac:spMkLst>
            <pc:docMk/>
            <pc:sldMk cId="1995818063" sldId="282"/>
            <ac:spMk id="19" creationId="{B6FBAC59-5067-2E96-3C77-8314192CE213}"/>
          </ac:spMkLst>
        </pc:spChg>
        <pc:spChg chg="add del">
          <ac:chgData name="Myosotis _13" userId="d3757a171cf8daaf" providerId="LiveId" clId="{35C7AED4-71C5-4B42-B528-DDB97D632247}" dt="2024-01-01T09:25:35.125" v="12718" actId="26606"/>
          <ac:spMkLst>
            <pc:docMk/>
            <pc:sldMk cId="1995818063" sldId="282"/>
            <ac:spMk id="21" creationId="{6BC377B7-18F1-42AD-A1DD-E1D6A5B27CE9}"/>
          </ac:spMkLst>
        </pc:spChg>
        <pc:spChg chg="del mod">
          <ac:chgData name="Myosotis _13" userId="d3757a171cf8daaf" providerId="LiveId" clId="{35C7AED4-71C5-4B42-B528-DDB97D632247}" dt="2023-12-28T14:37:18.735" v="8325" actId="478"/>
          <ac:spMkLst>
            <pc:docMk/>
            <pc:sldMk cId="1995818063" sldId="282"/>
            <ac:spMk id="65" creationId="{C8BE021D-0744-0121-B1C2-0EBE86384632}"/>
          </ac:spMkLst>
        </pc:spChg>
        <pc:spChg chg="del">
          <ac:chgData name="Myosotis _13" userId="d3757a171cf8daaf" providerId="LiveId" clId="{35C7AED4-71C5-4B42-B528-DDB97D632247}" dt="2023-12-28T14:36:40.961" v="8312" actId="478"/>
          <ac:spMkLst>
            <pc:docMk/>
            <pc:sldMk cId="1995818063" sldId="282"/>
            <ac:spMk id="66" creationId="{1CCEDCD4-59E1-0781-79BE-D4F652BF67F2}"/>
          </ac:spMkLst>
        </pc:spChg>
        <pc:spChg chg="del mod">
          <ac:chgData name="Myosotis _13" userId="d3757a171cf8daaf" providerId="LiveId" clId="{35C7AED4-71C5-4B42-B528-DDB97D632247}" dt="2023-12-28T14:36:45.235" v="8314" actId="478"/>
          <ac:spMkLst>
            <pc:docMk/>
            <pc:sldMk cId="1995818063" sldId="282"/>
            <ac:spMk id="68" creationId="{167E4D57-59D8-1762-01B2-E45F2DC5E23D}"/>
          </ac:spMkLst>
        </pc:spChg>
        <pc:spChg chg="del">
          <ac:chgData name="Myosotis _13" userId="d3757a171cf8daaf" providerId="LiveId" clId="{35C7AED4-71C5-4B42-B528-DDB97D632247}" dt="2023-12-28T14:35:06.627" v="8284"/>
          <ac:spMkLst>
            <pc:docMk/>
            <pc:sldMk cId="1995818063" sldId="282"/>
            <ac:spMk id="70" creationId="{09A1C012-8297-4361-ACE8-A2509FB18911}"/>
          </ac:spMkLst>
        </pc:spChg>
        <pc:spChg chg="del">
          <ac:chgData name="Myosotis _13" userId="d3757a171cf8daaf" providerId="LiveId" clId="{35C7AED4-71C5-4B42-B528-DDB97D632247}" dt="2023-12-28T14:35:06.627" v="8284"/>
          <ac:spMkLst>
            <pc:docMk/>
            <pc:sldMk cId="1995818063" sldId="282"/>
            <ac:spMk id="72" creationId="{4AA13AD3-0A4F-475A-BEBB-DEEFF5C096C3}"/>
          </ac:spMkLst>
        </pc:spChg>
        <pc:spChg chg="del">
          <ac:chgData name="Myosotis _13" userId="d3757a171cf8daaf" providerId="LiveId" clId="{35C7AED4-71C5-4B42-B528-DDB97D632247}" dt="2023-12-28T14:35:06.627" v="8284"/>
          <ac:spMkLst>
            <pc:docMk/>
            <pc:sldMk cId="1995818063" sldId="282"/>
            <ac:spMk id="74" creationId="{D65E0E3C-32F3-480B-9842-7611BBE2EE9F}"/>
          </ac:spMkLst>
        </pc:spChg>
        <pc:grpChg chg="add del mod">
          <ac:chgData name="Myosotis _13" userId="d3757a171cf8daaf" providerId="LiveId" clId="{35C7AED4-71C5-4B42-B528-DDB97D632247}" dt="2023-12-28T14:40:38.788" v="8380" actId="478"/>
          <ac:grpSpMkLst>
            <pc:docMk/>
            <pc:sldMk cId="1995818063" sldId="282"/>
            <ac:grpSpMk id="9" creationId="{3482893E-3FA9-798E-DF52-947FA87305C2}"/>
          </ac:grpSpMkLst>
        </pc:grpChg>
        <pc:picChg chg="add mod">
          <ac:chgData name="Myosotis _13" userId="d3757a171cf8daaf" providerId="LiveId" clId="{35C7AED4-71C5-4B42-B528-DDB97D632247}" dt="2024-01-01T09:25:35.125" v="12718" actId="26606"/>
          <ac:picMkLst>
            <pc:docMk/>
            <pc:sldMk cId="1995818063" sldId="282"/>
            <ac:picMk id="8" creationId="{CD495C21-3306-F5DF-CC5F-9F0373078DE3}"/>
          </ac:picMkLst>
        </pc:picChg>
        <pc:picChg chg="add del mod topLvl">
          <ac:chgData name="Myosotis _13" userId="d3757a171cf8daaf" providerId="LiveId" clId="{35C7AED4-71C5-4B42-B528-DDB97D632247}" dt="2023-12-28T14:40:38.788" v="8380" actId="478"/>
          <ac:picMkLst>
            <pc:docMk/>
            <pc:sldMk cId="1995818063" sldId="282"/>
            <ac:picMk id="10" creationId="{BCDD8543-5DE1-BBB1-97BD-3F40DE1E60E7}"/>
          </ac:picMkLst>
        </pc:picChg>
        <pc:picChg chg="add del mod">
          <ac:chgData name="Myosotis _13" userId="d3757a171cf8daaf" providerId="LiveId" clId="{35C7AED4-71C5-4B42-B528-DDB97D632247}" dt="2023-12-31T12:46:06.138" v="12119" actId="478"/>
          <ac:picMkLst>
            <pc:docMk/>
            <pc:sldMk cId="1995818063" sldId="282"/>
            <ac:picMk id="13" creationId="{D887F133-75C7-A291-8427-58597B4AE3C3}"/>
          </ac:picMkLst>
        </pc:picChg>
        <pc:picChg chg="add mod">
          <ac:chgData name="Myosotis _13" userId="d3757a171cf8daaf" providerId="LiveId" clId="{35C7AED4-71C5-4B42-B528-DDB97D632247}" dt="2024-01-01T09:25:43.818" v="12720" actId="962"/>
          <ac:picMkLst>
            <pc:docMk/>
            <pc:sldMk cId="1995818063" sldId="282"/>
            <ac:picMk id="15" creationId="{1F5E5AE9-5134-521E-5E0D-DC3CA1BBCA47}"/>
          </ac:picMkLst>
        </pc:picChg>
        <pc:picChg chg="add mod ord">
          <ac:chgData name="Myosotis _13" userId="d3757a171cf8daaf" providerId="LiveId" clId="{35C7AED4-71C5-4B42-B528-DDB97D632247}" dt="2024-01-01T09:25:35.125" v="12718" actId="26606"/>
          <ac:picMkLst>
            <pc:docMk/>
            <pc:sldMk cId="1995818063" sldId="282"/>
            <ac:picMk id="18" creationId="{B0932631-16F5-E01D-3DAB-F125018257F4}"/>
          </ac:picMkLst>
        </pc:picChg>
        <pc:picChg chg="del">
          <ac:chgData name="Myosotis _13" userId="d3757a171cf8daaf" providerId="LiveId" clId="{35C7AED4-71C5-4B42-B528-DDB97D632247}" dt="2023-12-28T14:36:23.588" v="8308" actId="478"/>
          <ac:picMkLst>
            <pc:docMk/>
            <pc:sldMk cId="1995818063" sldId="282"/>
            <ac:picMk id="34" creationId="{55CCF7CD-3FBC-E299-A871-8A96BC885D5F}"/>
          </ac:picMkLst>
        </pc:picChg>
        <pc:picChg chg="del">
          <ac:chgData name="Myosotis _13" userId="d3757a171cf8daaf" providerId="LiveId" clId="{35C7AED4-71C5-4B42-B528-DDB97D632247}" dt="2023-12-28T14:36:25.083" v="8309" actId="478"/>
          <ac:picMkLst>
            <pc:docMk/>
            <pc:sldMk cId="1995818063" sldId="282"/>
            <ac:picMk id="38" creationId="{FC701439-98EE-C9F9-A643-5C8B620FC724}"/>
          </ac:picMkLst>
        </pc:picChg>
        <pc:picChg chg="del">
          <ac:chgData name="Myosotis _13" userId="d3757a171cf8daaf" providerId="LiveId" clId="{35C7AED4-71C5-4B42-B528-DDB97D632247}" dt="2023-12-28T14:36:26.564" v="8310" actId="478"/>
          <ac:picMkLst>
            <pc:docMk/>
            <pc:sldMk cId="1995818063" sldId="282"/>
            <ac:picMk id="64" creationId="{1540652F-59D7-2296-177A-A7D4A9EEB4D0}"/>
          </ac:picMkLst>
        </pc:picChg>
        <pc:cxnChg chg="add">
          <ac:chgData name="Myosotis _13" userId="d3757a171cf8daaf" providerId="LiveId" clId="{35C7AED4-71C5-4B42-B528-DDB97D632247}" dt="2024-01-01T09:25:35.125" v="12718" actId="26606"/>
          <ac:cxnSpMkLst>
            <pc:docMk/>
            <pc:sldMk cId="1995818063" sldId="282"/>
            <ac:cxnSpMk id="26" creationId="{DCD67800-37AC-4E14-89B0-F79DCB3FB86D}"/>
          </ac:cxnSpMkLst>
        </pc:cxnChg>
        <pc:cxnChg chg="add">
          <ac:chgData name="Myosotis _13" userId="d3757a171cf8daaf" providerId="LiveId" clId="{35C7AED4-71C5-4B42-B528-DDB97D632247}" dt="2024-01-01T09:25:35.125" v="12718" actId="26606"/>
          <ac:cxnSpMkLst>
            <pc:docMk/>
            <pc:sldMk cId="1995818063" sldId="282"/>
            <ac:cxnSpMk id="28" creationId="{20F1788F-A5AE-4188-8274-F7F2E3833ECD}"/>
          </ac:cxnSpMkLst>
        </pc:cxnChg>
      </pc:sldChg>
      <pc:sldChg chg="addSp delSp modSp new mod ord setBg modClrScheme setClrOvrMap delDesignElem chgLayout">
        <pc:chgData name="Myosotis _13" userId="d3757a171cf8daaf" providerId="LiveId" clId="{35C7AED4-71C5-4B42-B528-DDB97D632247}" dt="2024-01-01T15:51:15.760" v="12850"/>
        <pc:sldMkLst>
          <pc:docMk/>
          <pc:sldMk cId="3437198503" sldId="283"/>
        </pc:sldMkLst>
        <pc:spChg chg="del">
          <ac:chgData name="Myosotis _13" userId="d3757a171cf8daaf" providerId="LiveId" clId="{35C7AED4-71C5-4B42-B528-DDB97D632247}" dt="2023-12-28T15:15:18.817" v="8544" actId="700"/>
          <ac:spMkLst>
            <pc:docMk/>
            <pc:sldMk cId="3437198503" sldId="283"/>
            <ac:spMk id="2" creationId="{89222144-9BE7-E258-3DA4-A8B4CDA24881}"/>
          </ac:spMkLst>
        </pc:spChg>
        <pc:spChg chg="del">
          <ac:chgData name="Myosotis _13" userId="d3757a171cf8daaf" providerId="LiveId" clId="{35C7AED4-71C5-4B42-B528-DDB97D632247}" dt="2023-12-28T15:15:18.817" v="8544" actId="700"/>
          <ac:spMkLst>
            <pc:docMk/>
            <pc:sldMk cId="3437198503" sldId="283"/>
            <ac:spMk id="3" creationId="{DCCD47C4-C4B9-DDD7-B2DE-911231B241F3}"/>
          </ac:spMkLst>
        </pc:spChg>
        <pc:spChg chg="add del mod ord">
          <ac:chgData name="Myosotis _13" userId="d3757a171cf8daaf" providerId="LiveId" clId="{35C7AED4-71C5-4B42-B528-DDB97D632247}" dt="2023-12-28T15:17:30.533" v="8553" actId="478"/>
          <ac:spMkLst>
            <pc:docMk/>
            <pc:sldMk cId="3437198503" sldId="283"/>
            <ac:spMk id="8" creationId="{C1360E7C-F69F-8F6D-56A9-2027687E418C}"/>
          </ac:spMkLst>
        </pc:spChg>
        <pc:spChg chg="add del mod ord">
          <ac:chgData name="Myosotis _13" userId="d3757a171cf8daaf" providerId="LiveId" clId="{35C7AED4-71C5-4B42-B528-DDB97D632247}" dt="2023-12-28T15:17:33.790" v="8554" actId="478"/>
          <ac:spMkLst>
            <pc:docMk/>
            <pc:sldMk cId="3437198503" sldId="283"/>
            <ac:spMk id="9" creationId="{0A4F7A38-FE10-0712-0E87-7D86339A6E46}"/>
          </ac:spMkLst>
        </pc:spChg>
        <pc:spChg chg="add del mod">
          <ac:chgData name="Myosotis _13" userId="d3757a171cf8daaf" providerId="LiveId" clId="{35C7AED4-71C5-4B42-B528-DDB97D632247}" dt="2023-12-31T10:52:56.067" v="11779" actId="478"/>
          <ac:spMkLst>
            <pc:docMk/>
            <pc:sldMk cId="3437198503" sldId="283"/>
            <ac:spMk id="10" creationId="{2E7A38D8-AB0B-731B-2183-C5791FA0C195}"/>
          </ac:spMkLst>
        </pc:spChg>
        <pc:spChg chg="add del mod ord">
          <ac:chgData name="Myosotis _13" userId="d3757a171cf8daaf" providerId="LiveId" clId="{35C7AED4-71C5-4B42-B528-DDB97D632247}" dt="2023-12-31T08:59:51.006" v="11209" actId="478"/>
          <ac:spMkLst>
            <pc:docMk/>
            <pc:sldMk cId="3437198503" sldId="283"/>
            <ac:spMk id="12" creationId="{C6F5FD8F-8561-B975-4C2C-5859C824B1AD}"/>
          </ac:spMkLst>
        </pc:spChg>
        <pc:spChg chg="add del">
          <ac:chgData name="Myosotis _13" userId="d3757a171cf8daaf" providerId="LiveId" clId="{35C7AED4-71C5-4B42-B528-DDB97D632247}" dt="2023-12-31T08:59:27.315" v="11199" actId="26606"/>
          <ac:spMkLst>
            <pc:docMk/>
            <pc:sldMk cId="3437198503" sldId="283"/>
            <ac:spMk id="15" creationId="{4AA13AD3-0A4F-475A-BEBB-DEEFF5C096C3}"/>
          </ac:spMkLst>
        </pc:spChg>
        <pc:spChg chg="add del">
          <ac:chgData name="Myosotis _13" userId="d3757a171cf8daaf" providerId="LiveId" clId="{35C7AED4-71C5-4B42-B528-DDB97D632247}" dt="2023-12-31T12:46:58.813" v="12131" actId="26606"/>
          <ac:spMkLst>
            <pc:docMk/>
            <pc:sldMk cId="3437198503" sldId="283"/>
            <ac:spMk id="16" creationId="{799448F2-0E5B-42DA-B2D1-11A14E947BD4}"/>
          </ac:spMkLst>
        </pc:spChg>
        <pc:spChg chg="add del">
          <ac:chgData name="Myosotis _13" userId="d3757a171cf8daaf" providerId="LiveId" clId="{35C7AED4-71C5-4B42-B528-DDB97D632247}" dt="2023-12-31T08:59:27.315" v="11199" actId="26606"/>
          <ac:spMkLst>
            <pc:docMk/>
            <pc:sldMk cId="3437198503" sldId="283"/>
            <ac:spMk id="17" creationId="{52F9B1C2-7D20-4F91-A660-197C98B9A3B1}"/>
          </ac:spMkLst>
        </pc:spChg>
        <pc:spChg chg="add del">
          <ac:chgData name="Myosotis _13" userId="d3757a171cf8daaf" providerId="LiveId" clId="{35C7AED4-71C5-4B42-B528-DDB97D632247}" dt="2023-12-31T12:46:58.813" v="12131" actId="26606"/>
          <ac:spMkLst>
            <pc:docMk/>
            <pc:sldMk cId="3437198503" sldId="283"/>
            <ac:spMk id="18" creationId="{4E8A7552-20E1-4F34-ADAB-C1DB6634D47E}"/>
          </ac:spMkLst>
        </pc:spChg>
        <pc:spChg chg="add del">
          <ac:chgData name="Myosotis _13" userId="d3757a171cf8daaf" providerId="LiveId" clId="{35C7AED4-71C5-4B42-B528-DDB97D632247}" dt="2023-12-31T08:59:27.315" v="11199" actId="26606"/>
          <ac:spMkLst>
            <pc:docMk/>
            <pc:sldMk cId="3437198503" sldId="283"/>
            <ac:spMk id="19" creationId="{A89C4E6E-ECA4-40E5-A54E-13E92B678E8C}"/>
          </ac:spMkLst>
        </pc:spChg>
        <pc:spChg chg="add del">
          <ac:chgData name="Myosotis _13" userId="d3757a171cf8daaf" providerId="LiveId" clId="{35C7AED4-71C5-4B42-B528-DDB97D632247}" dt="2023-12-31T12:47:02.996" v="12133" actId="26606"/>
          <ac:spMkLst>
            <pc:docMk/>
            <pc:sldMk cId="3437198503" sldId="283"/>
            <ac:spMk id="20" creationId="{9527FCEA-6143-4C5E-8C45-8AC9237ADE89}"/>
          </ac:spMkLst>
        </pc:spChg>
        <pc:spChg chg="add del">
          <ac:chgData name="Myosotis _13" userId="d3757a171cf8daaf" providerId="LiveId" clId="{35C7AED4-71C5-4B42-B528-DDB97D632247}" dt="2023-12-31T08:59:46.812" v="11208" actId="26606"/>
          <ac:spMkLst>
            <pc:docMk/>
            <pc:sldMk cId="3437198503" sldId="283"/>
            <ac:spMk id="21" creationId="{1D153959-30FA-4987-A094-7243641F474B}"/>
          </ac:spMkLst>
        </pc:spChg>
        <pc:spChg chg="add del">
          <ac:chgData name="Myosotis _13" userId="d3757a171cf8daaf" providerId="LiveId" clId="{35C7AED4-71C5-4B42-B528-DDB97D632247}" dt="2023-12-31T08:59:46.812" v="11208" actId="26606"/>
          <ac:spMkLst>
            <pc:docMk/>
            <pc:sldMk cId="3437198503" sldId="283"/>
            <ac:spMk id="22" creationId="{EB6D1D7F-141C-4D8E-BFBA-D95B68E16385}"/>
          </ac:spMkLst>
        </pc:spChg>
        <pc:spChg chg="add del">
          <ac:chgData name="Myosotis _13" userId="d3757a171cf8daaf" providerId="LiveId" clId="{35C7AED4-71C5-4B42-B528-DDB97D632247}" dt="2023-12-31T08:59:46.812" v="11208" actId="26606"/>
          <ac:spMkLst>
            <pc:docMk/>
            <pc:sldMk cId="3437198503" sldId="283"/>
            <ac:spMk id="23" creationId="{558DA214-7FDA-4C9D-A7CF-9AD725E290E1}"/>
          </ac:spMkLst>
        </pc:spChg>
        <pc:spChg chg="add del">
          <ac:chgData name="Myosotis _13" userId="d3757a171cf8daaf" providerId="LiveId" clId="{35C7AED4-71C5-4B42-B528-DDB97D632247}" dt="2023-12-31T08:59:23.203" v="11198" actId="26606"/>
          <ac:spMkLst>
            <pc:docMk/>
            <pc:sldMk cId="3437198503" sldId="283"/>
            <ac:spMk id="24" creationId="{1D153959-30FA-4987-A094-7243641F474B}"/>
          </ac:spMkLst>
        </pc:spChg>
        <pc:spChg chg="add del">
          <ac:chgData name="Myosotis _13" userId="d3757a171cf8daaf" providerId="LiveId" clId="{35C7AED4-71C5-4B42-B528-DDB97D632247}" dt="2023-12-31T12:47:02.996" v="12133" actId="26606"/>
          <ac:spMkLst>
            <pc:docMk/>
            <pc:sldMk cId="3437198503" sldId="283"/>
            <ac:spMk id="25" creationId="{BE016956-CE9F-4946-8834-A8BC3529D0F6}"/>
          </ac:spMkLst>
        </pc:spChg>
        <pc:spChg chg="add del">
          <ac:chgData name="Myosotis _13" userId="d3757a171cf8daaf" providerId="LiveId" clId="{35C7AED4-71C5-4B42-B528-DDB97D632247}" dt="2023-12-31T08:59:23.203" v="11198" actId="26606"/>
          <ac:spMkLst>
            <pc:docMk/>
            <pc:sldMk cId="3437198503" sldId="283"/>
            <ac:spMk id="26" creationId="{D3C3B18F-9F7E-4604-A061-A3434FB09006}"/>
          </ac:spMkLst>
        </pc:spChg>
        <pc:spChg chg="add del">
          <ac:chgData name="Myosotis _13" userId="d3757a171cf8daaf" providerId="LiveId" clId="{35C7AED4-71C5-4B42-B528-DDB97D632247}" dt="2023-12-31T12:47:02.996" v="12133" actId="26606"/>
          <ac:spMkLst>
            <pc:docMk/>
            <pc:sldMk cId="3437198503" sldId="283"/>
            <ac:spMk id="27" creationId="{1A9F23AD-7A55-49F3-A3EC-743F47F36B0E}"/>
          </ac:spMkLst>
        </pc:spChg>
        <pc:spChg chg="add del">
          <ac:chgData name="Myosotis _13" userId="d3757a171cf8daaf" providerId="LiveId" clId="{35C7AED4-71C5-4B42-B528-DDB97D632247}" dt="2023-12-31T08:59:23.203" v="11198" actId="26606"/>
          <ac:spMkLst>
            <pc:docMk/>
            <pc:sldMk cId="3437198503" sldId="283"/>
            <ac:spMk id="28" creationId="{7454EE86-C017-4724-9665-ED9AC4192B47}"/>
          </ac:spMkLst>
        </pc:spChg>
        <pc:spChg chg="add del">
          <ac:chgData name="Myosotis _13" userId="d3757a171cf8daaf" providerId="LiveId" clId="{35C7AED4-71C5-4B42-B528-DDB97D632247}" dt="2023-12-31T12:47:02.996" v="12133" actId="26606"/>
          <ac:spMkLst>
            <pc:docMk/>
            <pc:sldMk cId="3437198503" sldId="283"/>
            <ac:spMk id="29" creationId="{D7D9F91F-72C9-4DB9-ABD0-A8180D8262D5}"/>
          </ac:spMkLst>
        </pc:spChg>
        <pc:spChg chg="add del">
          <ac:chgData name="Myosotis _13" userId="d3757a171cf8daaf" providerId="LiveId" clId="{35C7AED4-71C5-4B42-B528-DDB97D632247}" dt="2023-12-31T08:59:46.812" v="11208" actId="26606"/>
          <ac:spMkLst>
            <pc:docMk/>
            <pc:sldMk cId="3437198503" sldId="283"/>
            <ac:spMk id="30" creationId="{A77F89CE-BF52-4AF5-8B0B-7E9693734EDE}"/>
          </ac:spMkLst>
        </pc:spChg>
        <pc:spChg chg="add del">
          <ac:chgData name="Myosotis _13" userId="d3757a171cf8daaf" providerId="LiveId" clId="{35C7AED4-71C5-4B42-B528-DDB97D632247}" dt="2023-12-31T12:47:10.519" v="12135" actId="26606"/>
          <ac:spMkLst>
            <pc:docMk/>
            <pc:sldMk cId="3437198503" sldId="283"/>
            <ac:spMk id="31" creationId="{AA3CC463-F933-4AC4-86E1-5AC14B0C3163}"/>
          </ac:spMkLst>
        </pc:spChg>
        <pc:spChg chg="add del">
          <ac:chgData name="Myosotis _13" userId="d3757a171cf8daaf" providerId="LiveId" clId="{35C7AED4-71C5-4B42-B528-DDB97D632247}" dt="2023-12-31T12:47:10.519" v="12135" actId="26606"/>
          <ac:spMkLst>
            <pc:docMk/>
            <pc:sldMk cId="3437198503" sldId="283"/>
            <ac:spMk id="32" creationId="{6025D2DB-A12A-44DB-B00E-F4D622329EDD}"/>
          </ac:spMkLst>
        </pc:spChg>
        <pc:spChg chg="add del">
          <ac:chgData name="Myosotis _13" userId="d3757a171cf8daaf" providerId="LiveId" clId="{35C7AED4-71C5-4B42-B528-DDB97D632247}" dt="2023-12-31T12:47:10.519" v="12135" actId="26606"/>
          <ac:spMkLst>
            <pc:docMk/>
            <pc:sldMk cId="3437198503" sldId="283"/>
            <ac:spMk id="33" creationId="{CE7E7877-F64E-4EEA-B778-138031EFF874}"/>
          </ac:spMkLst>
        </pc:spChg>
        <pc:spChg chg="add del">
          <ac:chgData name="Myosotis _13" userId="d3757a171cf8daaf" providerId="LiveId" clId="{35C7AED4-71C5-4B42-B528-DDB97D632247}" dt="2023-12-31T12:47:10.519" v="12135" actId="26606"/>
          <ac:spMkLst>
            <pc:docMk/>
            <pc:sldMk cId="3437198503" sldId="283"/>
            <ac:spMk id="34" creationId="{7DD6C4F3-70FD-4F13-919C-702EE4886499}"/>
          </ac:spMkLst>
        </pc:spChg>
        <pc:spChg chg="add del">
          <ac:chgData name="Myosotis _13" userId="d3757a171cf8daaf" providerId="LiveId" clId="{35C7AED4-71C5-4B42-B528-DDB97D632247}" dt="2023-12-31T08:59:40.582" v="11205" actId="26606"/>
          <ac:spMkLst>
            <pc:docMk/>
            <pc:sldMk cId="3437198503" sldId="283"/>
            <ac:spMk id="35" creationId="{1D153959-30FA-4987-A094-7243641F474B}"/>
          </ac:spMkLst>
        </pc:spChg>
        <pc:spChg chg="add del">
          <ac:chgData name="Myosotis _13" userId="d3757a171cf8daaf" providerId="LiveId" clId="{35C7AED4-71C5-4B42-B528-DDB97D632247}" dt="2023-12-31T12:50:04.726" v="12154" actId="26606"/>
          <ac:spMkLst>
            <pc:docMk/>
            <pc:sldMk cId="3437198503" sldId="283"/>
            <ac:spMk id="36" creationId="{BFDC535F-AC0A-417D-96AB-6706BECACD95}"/>
          </ac:spMkLst>
        </pc:spChg>
        <pc:spChg chg="add del">
          <ac:chgData name="Myosotis _13" userId="d3757a171cf8daaf" providerId="LiveId" clId="{35C7AED4-71C5-4B42-B528-DDB97D632247}" dt="2023-12-31T08:59:40.582" v="11205" actId="26606"/>
          <ac:spMkLst>
            <pc:docMk/>
            <pc:sldMk cId="3437198503" sldId="283"/>
            <ac:spMk id="37" creationId="{EB6D1D7F-141C-4D8E-BFBA-D95B68E16385}"/>
          </ac:spMkLst>
        </pc:spChg>
        <pc:spChg chg="add del">
          <ac:chgData name="Myosotis _13" userId="d3757a171cf8daaf" providerId="LiveId" clId="{35C7AED4-71C5-4B42-B528-DDB97D632247}" dt="2023-12-31T12:50:04.726" v="12154" actId="26606"/>
          <ac:spMkLst>
            <pc:docMk/>
            <pc:sldMk cId="3437198503" sldId="283"/>
            <ac:spMk id="38" creationId="{97AAAF8E-31DB-4148-8FCA-4D8233D691C6}"/>
          </ac:spMkLst>
        </pc:spChg>
        <pc:spChg chg="add del">
          <ac:chgData name="Myosotis _13" userId="d3757a171cf8daaf" providerId="LiveId" clId="{35C7AED4-71C5-4B42-B528-DDB97D632247}" dt="2023-12-31T08:59:40.582" v="11205" actId="26606"/>
          <ac:spMkLst>
            <pc:docMk/>
            <pc:sldMk cId="3437198503" sldId="283"/>
            <ac:spMk id="39" creationId="{558DA214-7FDA-4C9D-A7CF-9AD725E290E1}"/>
          </ac:spMkLst>
        </pc:spChg>
        <pc:spChg chg="add del">
          <ac:chgData name="Myosotis _13" userId="d3757a171cf8daaf" providerId="LiveId" clId="{35C7AED4-71C5-4B42-B528-DDB97D632247}" dt="2023-12-31T12:50:04.726" v="12154" actId="26606"/>
          <ac:spMkLst>
            <pc:docMk/>
            <pc:sldMk cId="3437198503" sldId="283"/>
            <ac:spMk id="40" creationId="{AA274328-4774-4DF9-BA53-452565122FBB}"/>
          </ac:spMkLst>
        </pc:spChg>
        <pc:spChg chg="add del">
          <ac:chgData name="Myosotis _13" userId="d3757a171cf8daaf" providerId="LiveId" clId="{35C7AED4-71C5-4B42-B528-DDB97D632247}" dt="2023-12-31T08:59:40.582" v="11205" actId="26606"/>
          <ac:spMkLst>
            <pc:docMk/>
            <pc:sldMk cId="3437198503" sldId="283"/>
            <ac:spMk id="41" creationId="{A77F89CE-BF52-4AF5-8B0B-7E9693734EDE}"/>
          </ac:spMkLst>
        </pc:spChg>
        <pc:spChg chg="add del">
          <ac:chgData name="Myosotis _13" userId="d3757a171cf8daaf" providerId="LiveId" clId="{35C7AED4-71C5-4B42-B528-DDB97D632247}" dt="2023-12-31T12:50:04.726" v="12154" actId="26606"/>
          <ac:spMkLst>
            <pc:docMk/>
            <pc:sldMk cId="3437198503" sldId="283"/>
            <ac:spMk id="42" creationId="{01C7B46D-2FEF-4FAA-915B-8B21A66BB647}"/>
          </ac:spMkLst>
        </pc:spChg>
        <pc:spChg chg="add del">
          <ac:chgData name="Myosotis _13" userId="d3757a171cf8daaf" providerId="LiveId" clId="{35C7AED4-71C5-4B42-B528-DDB97D632247}" dt="2023-12-31T08:59:46.806" v="11207" actId="26606"/>
          <ac:spMkLst>
            <pc:docMk/>
            <pc:sldMk cId="3437198503" sldId="283"/>
            <ac:spMk id="43" creationId="{1D153959-30FA-4987-A094-7243641F474B}"/>
          </ac:spMkLst>
        </pc:spChg>
        <pc:spChg chg="add del">
          <ac:chgData name="Myosotis _13" userId="d3757a171cf8daaf" providerId="LiveId" clId="{35C7AED4-71C5-4B42-B528-DDB97D632247}" dt="2023-12-31T08:59:46.806" v="11207" actId="26606"/>
          <ac:spMkLst>
            <pc:docMk/>
            <pc:sldMk cId="3437198503" sldId="283"/>
            <ac:spMk id="44" creationId="{EB6D1D7F-141C-4D8E-BFBA-D95B68E16385}"/>
          </ac:spMkLst>
        </pc:spChg>
        <pc:spChg chg="add del">
          <ac:chgData name="Myosotis _13" userId="d3757a171cf8daaf" providerId="LiveId" clId="{35C7AED4-71C5-4B42-B528-DDB97D632247}" dt="2023-12-31T08:59:46.806" v="11207" actId="26606"/>
          <ac:spMkLst>
            <pc:docMk/>
            <pc:sldMk cId="3437198503" sldId="283"/>
            <ac:spMk id="45" creationId="{B7B54865-0417-4422-B63B-3E74C04CD741}"/>
          </ac:spMkLst>
        </pc:spChg>
        <pc:spChg chg="add del">
          <ac:chgData name="Myosotis _13" userId="d3757a171cf8daaf" providerId="LiveId" clId="{35C7AED4-71C5-4B42-B528-DDB97D632247}" dt="2023-12-31T12:50:01.830" v="12151" actId="26606"/>
          <ac:spMkLst>
            <pc:docMk/>
            <pc:sldMk cId="3437198503" sldId="283"/>
            <ac:spMk id="46" creationId="{AA3CC463-F933-4AC4-86E1-5AC14B0C3163}"/>
          </ac:spMkLst>
        </pc:spChg>
        <pc:spChg chg="add del">
          <ac:chgData name="Myosotis _13" userId="d3757a171cf8daaf" providerId="LiveId" clId="{35C7AED4-71C5-4B42-B528-DDB97D632247}" dt="2023-12-31T10:53:18.086" v="11784" actId="26606"/>
          <ac:spMkLst>
            <pc:docMk/>
            <pc:sldMk cId="3437198503" sldId="283"/>
            <ac:spMk id="47" creationId="{1D153959-30FA-4987-A094-7243641F474B}"/>
          </ac:spMkLst>
        </pc:spChg>
        <pc:spChg chg="add del">
          <ac:chgData name="Myosotis _13" userId="d3757a171cf8daaf" providerId="LiveId" clId="{35C7AED4-71C5-4B42-B528-DDB97D632247}" dt="2023-12-31T10:53:18.086" v="11784" actId="26606"/>
          <ac:spMkLst>
            <pc:docMk/>
            <pc:sldMk cId="3437198503" sldId="283"/>
            <ac:spMk id="48" creationId="{EB6D1D7F-141C-4D8E-BFBA-D95B68E16385}"/>
          </ac:spMkLst>
        </pc:spChg>
        <pc:spChg chg="add del">
          <ac:chgData name="Myosotis _13" userId="d3757a171cf8daaf" providerId="LiveId" clId="{35C7AED4-71C5-4B42-B528-DDB97D632247}" dt="2023-12-31T10:53:18.086" v="11784" actId="26606"/>
          <ac:spMkLst>
            <pc:docMk/>
            <pc:sldMk cId="3437198503" sldId="283"/>
            <ac:spMk id="49" creationId="{245B42B6-26F8-4E25-839B-FB38F13BEFFC}"/>
          </ac:spMkLst>
        </pc:spChg>
        <pc:spChg chg="add del">
          <ac:chgData name="Myosotis _13" userId="d3757a171cf8daaf" providerId="LiveId" clId="{35C7AED4-71C5-4B42-B528-DDB97D632247}" dt="2023-12-31T12:50:01.830" v="12151" actId="26606"/>
          <ac:spMkLst>
            <pc:docMk/>
            <pc:sldMk cId="3437198503" sldId="283"/>
            <ac:spMk id="50" creationId="{6025D2DB-A12A-44DB-B00E-F4D622329EDD}"/>
          </ac:spMkLst>
        </pc:spChg>
        <pc:spChg chg="add del">
          <ac:chgData name="Myosotis _13" userId="d3757a171cf8daaf" providerId="LiveId" clId="{35C7AED4-71C5-4B42-B528-DDB97D632247}" dt="2023-12-31T12:50:01.830" v="12151" actId="26606"/>
          <ac:spMkLst>
            <pc:docMk/>
            <pc:sldMk cId="3437198503" sldId="283"/>
            <ac:spMk id="51" creationId="{CE7E7877-F64E-4EEA-B778-138031EFF874}"/>
          </ac:spMkLst>
        </pc:spChg>
        <pc:spChg chg="add del">
          <ac:chgData name="Myosotis _13" userId="d3757a171cf8daaf" providerId="LiveId" clId="{35C7AED4-71C5-4B42-B528-DDB97D632247}" dt="2023-12-31T12:50:01.830" v="12151" actId="26606"/>
          <ac:spMkLst>
            <pc:docMk/>
            <pc:sldMk cId="3437198503" sldId="283"/>
            <ac:spMk id="53" creationId="{7DD6C4F3-70FD-4F13-919C-702EE4886499}"/>
          </ac:spMkLst>
        </pc:spChg>
        <pc:spChg chg="add del">
          <ac:chgData name="Myosotis _13" userId="d3757a171cf8daaf" providerId="LiveId" clId="{35C7AED4-71C5-4B42-B528-DDB97D632247}" dt="2023-12-31T10:53:05.271" v="11781" actId="26606"/>
          <ac:spMkLst>
            <pc:docMk/>
            <pc:sldMk cId="3437198503" sldId="283"/>
            <ac:spMk id="54" creationId="{6BC377B7-18F1-42AD-A1DD-E1D6A5B27CE9}"/>
          </ac:spMkLst>
        </pc:spChg>
        <pc:spChg chg="add del">
          <ac:chgData name="Myosotis _13" userId="d3757a171cf8daaf" providerId="LiveId" clId="{35C7AED4-71C5-4B42-B528-DDB97D632247}" dt="2023-12-31T12:50:04.722" v="12153" actId="26606"/>
          <ac:spMkLst>
            <pc:docMk/>
            <pc:sldMk cId="3437198503" sldId="283"/>
            <ac:spMk id="55" creationId="{799448F2-0E5B-42DA-B2D1-11A14E947BD4}"/>
          </ac:spMkLst>
        </pc:spChg>
        <pc:spChg chg="add del">
          <ac:chgData name="Myosotis _13" userId="d3757a171cf8daaf" providerId="LiveId" clId="{35C7AED4-71C5-4B42-B528-DDB97D632247}" dt="2023-12-31T10:53:05.271" v="11781" actId="26606"/>
          <ac:spMkLst>
            <pc:docMk/>
            <pc:sldMk cId="3437198503" sldId="283"/>
            <ac:spMk id="56" creationId="{B41841A4-7885-47BE-9A2A-B2602CA1A98E}"/>
          </ac:spMkLst>
        </pc:spChg>
        <pc:spChg chg="add del">
          <ac:chgData name="Myosotis _13" userId="d3757a171cf8daaf" providerId="LiveId" clId="{35C7AED4-71C5-4B42-B528-DDB97D632247}" dt="2023-12-31T12:50:04.722" v="12153" actId="26606"/>
          <ac:spMkLst>
            <pc:docMk/>
            <pc:sldMk cId="3437198503" sldId="283"/>
            <ac:spMk id="57" creationId="{4E8A7552-20E1-4F34-ADAB-C1DB6634D47E}"/>
          </ac:spMkLst>
        </pc:spChg>
        <pc:spChg chg="add del">
          <ac:chgData name="Myosotis _13" userId="d3757a171cf8daaf" providerId="LiveId" clId="{35C7AED4-71C5-4B42-B528-DDB97D632247}" dt="2023-12-31T10:53:18.084" v="11783" actId="26606"/>
          <ac:spMkLst>
            <pc:docMk/>
            <pc:sldMk cId="3437198503" sldId="283"/>
            <ac:spMk id="58" creationId="{0547BEEF-01FA-4CBA-9B0E-020E0908A9A3}"/>
          </ac:spMkLst>
        </pc:spChg>
        <pc:spChg chg="add del">
          <ac:chgData name="Myosotis _13" userId="d3757a171cf8daaf" providerId="LiveId" clId="{35C7AED4-71C5-4B42-B528-DDB97D632247}" dt="2023-12-31T10:53:18.084" v="11783" actId="26606"/>
          <ac:spMkLst>
            <pc:docMk/>
            <pc:sldMk cId="3437198503" sldId="283"/>
            <ac:spMk id="59" creationId="{E27CBDD7-6A01-4B3F-B16A-F50305427BC5}"/>
          </ac:spMkLst>
        </pc:spChg>
        <pc:spChg chg="add del">
          <ac:chgData name="Myosotis _13" userId="d3757a171cf8daaf" providerId="LiveId" clId="{35C7AED4-71C5-4B42-B528-DDB97D632247}" dt="2023-12-31T13:33:02.252" v="12606" actId="26606"/>
          <ac:spMkLst>
            <pc:docMk/>
            <pc:sldMk cId="3437198503" sldId="283"/>
            <ac:spMk id="60" creationId="{AA3CC463-F933-4AC4-86E1-5AC14B0C3163}"/>
          </ac:spMkLst>
        </pc:spChg>
        <pc:spChg chg="add del">
          <ac:chgData name="Myosotis _13" userId="d3757a171cf8daaf" providerId="LiveId" clId="{35C7AED4-71C5-4B42-B528-DDB97D632247}" dt="2023-12-31T12:46:42.895" v="12126" actId="26606"/>
          <ac:spMkLst>
            <pc:docMk/>
            <pc:sldMk cId="3437198503" sldId="283"/>
            <ac:spMk id="61" creationId="{6BC377B7-18F1-42AD-A1DD-E1D6A5B27CE9}"/>
          </ac:spMkLst>
        </pc:spChg>
        <pc:spChg chg="add del">
          <ac:chgData name="Myosotis _13" userId="d3757a171cf8daaf" providerId="LiveId" clId="{35C7AED4-71C5-4B42-B528-DDB97D632247}" dt="2023-12-31T13:33:02.252" v="12606" actId="26606"/>
          <ac:spMkLst>
            <pc:docMk/>
            <pc:sldMk cId="3437198503" sldId="283"/>
            <ac:spMk id="62" creationId="{6025D2DB-A12A-44DB-B00E-F4D622329EDD}"/>
          </ac:spMkLst>
        </pc:spChg>
        <pc:spChg chg="add del">
          <ac:chgData name="Myosotis _13" userId="d3757a171cf8daaf" providerId="LiveId" clId="{35C7AED4-71C5-4B42-B528-DDB97D632247}" dt="2023-12-31T13:33:02.252" v="12606" actId="26606"/>
          <ac:spMkLst>
            <pc:docMk/>
            <pc:sldMk cId="3437198503" sldId="283"/>
            <ac:spMk id="63" creationId="{CE7E7877-F64E-4EEA-B778-138031EFF874}"/>
          </ac:spMkLst>
        </pc:spChg>
        <pc:spChg chg="add del">
          <ac:chgData name="Myosotis _13" userId="d3757a171cf8daaf" providerId="LiveId" clId="{35C7AED4-71C5-4B42-B528-DDB97D632247}" dt="2023-12-31T13:33:02.252" v="12606" actId="26606"/>
          <ac:spMkLst>
            <pc:docMk/>
            <pc:sldMk cId="3437198503" sldId="283"/>
            <ac:spMk id="64" creationId="{7DD6C4F3-70FD-4F13-919C-702EE4886499}"/>
          </ac:spMkLst>
        </pc:spChg>
        <pc:spChg chg="add del">
          <ac:chgData name="Myosotis _13" userId="d3757a171cf8daaf" providerId="LiveId" clId="{35C7AED4-71C5-4B42-B528-DDB97D632247}" dt="2023-12-31T12:46:52.307" v="12129" actId="700"/>
          <ac:spMkLst>
            <pc:docMk/>
            <pc:sldMk cId="3437198503" sldId="283"/>
            <ac:spMk id="66" creationId="{799448F2-0E5B-42DA-B2D1-11A14E947BD4}"/>
          </ac:spMkLst>
        </pc:spChg>
        <pc:spChg chg="add del">
          <ac:chgData name="Myosotis _13" userId="d3757a171cf8daaf" providerId="LiveId" clId="{35C7AED4-71C5-4B42-B528-DDB97D632247}" dt="2023-12-31T12:46:52.307" v="12129" actId="700"/>
          <ac:spMkLst>
            <pc:docMk/>
            <pc:sldMk cId="3437198503" sldId="283"/>
            <ac:spMk id="68" creationId="{4E8A7552-20E1-4F34-ADAB-C1DB6634D47E}"/>
          </ac:spMkLst>
        </pc:spChg>
        <pc:spChg chg="add del">
          <ac:chgData name="Myosotis _13" userId="d3757a171cf8daaf" providerId="LiveId" clId="{35C7AED4-71C5-4B42-B528-DDB97D632247}" dt="2023-12-31T13:34:04.232" v="12610" actId="26606"/>
          <ac:spMkLst>
            <pc:docMk/>
            <pc:sldMk cId="3437198503" sldId="283"/>
            <ac:spMk id="69" creationId="{19B2EB12-332C-4DCC-9746-30DD4690F95F}"/>
          </ac:spMkLst>
        </pc:spChg>
        <pc:spChg chg="add del">
          <ac:chgData name="Myosotis _13" userId="d3757a171cf8daaf" providerId="LiveId" clId="{35C7AED4-71C5-4B42-B528-DDB97D632247}" dt="2023-12-31T13:35:27.200" v="12615" actId="26606"/>
          <ac:spMkLst>
            <pc:docMk/>
            <pc:sldMk cId="3437198503" sldId="283"/>
            <ac:spMk id="96" creationId="{2C444748-5A8D-4B53-89FE-42B455DFA2D1}"/>
          </ac:spMkLst>
        </pc:spChg>
        <pc:spChg chg="add del">
          <ac:chgData name="Myosotis _13" userId="d3757a171cf8daaf" providerId="LiveId" clId="{35C7AED4-71C5-4B42-B528-DDB97D632247}" dt="2023-12-31T13:35:27.200" v="12615" actId="26606"/>
          <ac:spMkLst>
            <pc:docMk/>
            <pc:sldMk cId="3437198503" sldId="283"/>
            <ac:spMk id="97" creationId="{E1750109-3B91-4506-B997-0CD8E35A1488}"/>
          </ac:spMkLst>
        </pc:spChg>
        <pc:spChg chg="add del">
          <ac:chgData name="Myosotis _13" userId="d3757a171cf8daaf" providerId="LiveId" clId="{35C7AED4-71C5-4B42-B528-DDB97D632247}" dt="2023-12-31T13:35:27.200" v="12615" actId="26606"/>
          <ac:spMkLst>
            <pc:docMk/>
            <pc:sldMk cId="3437198503" sldId="283"/>
            <ac:spMk id="98" creationId="{14044C96-7CFD-44DB-A579-D77B0D37C681}"/>
          </ac:spMkLst>
        </pc:spChg>
        <pc:spChg chg="add del">
          <ac:chgData name="Myosotis _13" userId="d3757a171cf8daaf" providerId="LiveId" clId="{35C7AED4-71C5-4B42-B528-DDB97D632247}" dt="2023-12-31T13:35:27.200" v="12615" actId="26606"/>
          <ac:spMkLst>
            <pc:docMk/>
            <pc:sldMk cId="3437198503" sldId="283"/>
            <ac:spMk id="99" creationId="{E72D8D1B-59F6-4FF3-8547-9BBB6129F2FA}"/>
          </ac:spMkLst>
        </pc:spChg>
        <pc:spChg chg="add del">
          <ac:chgData name="Myosotis _13" userId="d3757a171cf8daaf" providerId="LiveId" clId="{35C7AED4-71C5-4B42-B528-DDB97D632247}" dt="2023-12-31T13:35:27.200" v="12615" actId="26606"/>
          <ac:spMkLst>
            <pc:docMk/>
            <pc:sldMk cId="3437198503" sldId="283"/>
            <ac:spMk id="100" creationId="{8FC8C21F-9484-4A71-ABFA-6C10682FAC3E}"/>
          </ac:spMkLst>
        </pc:spChg>
        <pc:spChg chg="add del">
          <ac:chgData name="Myosotis _13" userId="d3757a171cf8daaf" providerId="LiveId" clId="{35C7AED4-71C5-4B42-B528-DDB97D632247}" dt="2023-12-31T13:35:03.400" v="12612" actId="26606"/>
          <ac:spMkLst>
            <pc:docMk/>
            <pc:sldMk cId="3437198503" sldId="283"/>
            <ac:spMk id="105" creationId="{12E8CD4E-6381-4807-AA5B-CE0024A8BE19}"/>
          </ac:spMkLst>
        </pc:spChg>
        <pc:spChg chg="add del">
          <ac:chgData name="Myosotis _13" userId="d3757a171cf8daaf" providerId="LiveId" clId="{35C7AED4-71C5-4B42-B528-DDB97D632247}" dt="2023-12-31T13:35:03.400" v="12612" actId="26606"/>
          <ac:spMkLst>
            <pc:docMk/>
            <pc:sldMk cId="3437198503" sldId="283"/>
            <ac:spMk id="107" creationId="{D28445F8-F032-43C9-8D0F-A5155F525283}"/>
          </ac:spMkLst>
        </pc:spChg>
        <pc:spChg chg="add del">
          <ac:chgData name="Myosotis _13" userId="d3757a171cf8daaf" providerId="LiveId" clId="{35C7AED4-71C5-4B42-B528-DDB97D632247}" dt="2023-12-31T13:35:03.400" v="12612" actId="26606"/>
          <ac:spMkLst>
            <pc:docMk/>
            <pc:sldMk cId="3437198503" sldId="283"/>
            <ac:spMk id="109" creationId="{36A325B5-56A3-425A-B9A3-0CEB7CA1BBF6}"/>
          </ac:spMkLst>
        </pc:spChg>
        <pc:spChg chg="add del">
          <ac:chgData name="Myosotis _13" userId="d3757a171cf8daaf" providerId="LiveId" clId="{35C7AED4-71C5-4B42-B528-DDB97D632247}" dt="2023-12-31T13:35:03.400" v="12612" actId="26606"/>
          <ac:spMkLst>
            <pc:docMk/>
            <pc:sldMk cId="3437198503" sldId="283"/>
            <ac:spMk id="111" creationId="{B80DE958-9D45-4CAD-BF1F-FA2ED970B7F6}"/>
          </ac:spMkLst>
        </pc:spChg>
        <pc:spChg chg="add del">
          <ac:chgData name="Myosotis _13" userId="d3757a171cf8daaf" providerId="LiveId" clId="{35C7AED4-71C5-4B42-B528-DDB97D632247}" dt="2023-12-31T13:35:03.400" v="12612" actId="26606"/>
          <ac:spMkLst>
            <pc:docMk/>
            <pc:sldMk cId="3437198503" sldId="283"/>
            <ac:spMk id="113" creationId="{BB93B4BF-AD35-4E52-8131-161C5FB9CDD7}"/>
          </ac:spMkLst>
        </pc:spChg>
        <pc:spChg chg="add del">
          <ac:chgData name="Myosotis _13" userId="d3757a171cf8daaf" providerId="LiveId" clId="{35C7AED4-71C5-4B42-B528-DDB97D632247}" dt="2023-12-31T13:35:27.195" v="12614" actId="26606"/>
          <ac:spMkLst>
            <pc:docMk/>
            <pc:sldMk cId="3437198503" sldId="283"/>
            <ac:spMk id="115" creationId="{6F79B0DD-2C63-4EE5-804F-B8E391FC1E45}"/>
          </ac:spMkLst>
        </pc:spChg>
        <pc:spChg chg="add del">
          <ac:chgData name="Myosotis _13" userId="d3757a171cf8daaf" providerId="LiveId" clId="{35C7AED4-71C5-4B42-B528-DDB97D632247}" dt="2023-12-31T13:35:27.195" v="12614" actId="26606"/>
          <ac:spMkLst>
            <pc:docMk/>
            <pc:sldMk cId="3437198503" sldId="283"/>
            <ac:spMk id="116" creationId="{627DB8AB-CD55-4C8F-9043-52652B89231A}"/>
          </ac:spMkLst>
        </pc:spChg>
        <pc:spChg chg="add del">
          <ac:chgData name="Myosotis _13" userId="d3757a171cf8daaf" providerId="LiveId" clId="{35C7AED4-71C5-4B42-B528-DDB97D632247}" dt="2023-12-31T13:35:27.195" v="12614" actId="26606"/>
          <ac:spMkLst>
            <pc:docMk/>
            <pc:sldMk cId="3437198503" sldId="283"/>
            <ac:spMk id="117" creationId="{53059C5A-91CB-4024-9B4E-20082E25C70B}"/>
          </ac:spMkLst>
        </pc:spChg>
        <pc:spChg chg="add del">
          <ac:chgData name="Myosotis _13" userId="d3757a171cf8daaf" providerId="LiveId" clId="{35C7AED4-71C5-4B42-B528-DDB97D632247}" dt="2023-12-31T13:35:27.195" v="12614" actId="26606"/>
          <ac:spMkLst>
            <pc:docMk/>
            <pc:sldMk cId="3437198503" sldId="283"/>
            <ac:spMk id="118" creationId="{184884BF-A898-4EFF-9504-E13EBE3FF62E}"/>
          </ac:spMkLst>
        </pc:spChg>
        <pc:spChg chg="add del">
          <ac:chgData name="Myosotis _13" userId="d3757a171cf8daaf" providerId="LiveId" clId="{35C7AED4-71C5-4B42-B528-DDB97D632247}" dt="2023-12-31T13:35:27.195" v="12614" actId="26606"/>
          <ac:spMkLst>
            <pc:docMk/>
            <pc:sldMk cId="3437198503" sldId="283"/>
            <ac:spMk id="119" creationId="{7B32D337-FDA6-4468-ADB1-7038E5FC0BA9}"/>
          </ac:spMkLst>
        </pc:spChg>
        <pc:spChg chg="add">
          <ac:chgData name="Myosotis _13" userId="d3757a171cf8daaf" providerId="LiveId" clId="{35C7AED4-71C5-4B42-B528-DDB97D632247}" dt="2023-12-31T13:35:27.200" v="12615" actId="26606"/>
          <ac:spMkLst>
            <pc:docMk/>
            <pc:sldMk cId="3437198503" sldId="283"/>
            <ac:spMk id="121" creationId="{CEC27341-4ABB-43EF-9E57-10A858F9251F}"/>
          </ac:spMkLst>
        </pc:spChg>
        <pc:spChg chg="add">
          <ac:chgData name="Myosotis _13" userId="d3757a171cf8daaf" providerId="LiveId" clId="{35C7AED4-71C5-4B42-B528-DDB97D632247}" dt="2023-12-31T13:35:27.200" v="12615" actId="26606"/>
          <ac:spMkLst>
            <pc:docMk/>
            <pc:sldMk cId="3437198503" sldId="283"/>
            <ac:spMk id="122" creationId="{D2B98C55-54CC-433B-905F-FB0B2D2009ED}"/>
          </ac:spMkLst>
        </pc:spChg>
        <pc:spChg chg="add">
          <ac:chgData name="Myosotis _13" userId="d3757a171cf8daaf" providerId="LiveId" clId="{35C7AED4-71C5-4B42-B528-DDB97D632247}" dt="2023-12-31T13:35:27.200" v="12615" actId="26606"/>
          <ac:spMkLst>
            <pc:docMk/>
            <pc:sldMk cId="3437198503" sldId="283"/>
            <ac:spMk id="123" creationId="{19E21906-D4D4-4F16-9228-3E004930E1C7}"/>
          </ac:spMkLst>
        </pc:spChg>
        <pc:spChg chg="add">
          <ac:chgData name="Myosotis _13" userId="d3757a171cf8daaf" providerId="LiveId" clId="{35C7AED4-71C5-4B42-B528-DDB97D632247}" dt="2023-12-31T13:35:27.200" v="12615" actId="26606"/>
          <ac:spMkLst>
            <pc:docMk/>
            <pc:sldMk cId="3437198503" sldId="283"/>
            <ac:spMk id="124" creationId="{865BCC85-4C69-4CFB-A36A-6A489B87FFF3}"/>
          </ac:spMkLst>
        </pc:spChg>
        <pc:spChg chg="add">
          <ac:chgData name="Myosotis _13" userId="d3757a171cf8daaf" providerId="LiveId" clId="{35C7AED4-71C5-4B42-B528-DDB97D632247}" dt="2023-12-31T13:35:27.200" v="12615" actId="26606"/>
          <ac:spMkLst>
            <pc:docMk/>
            <pc:sldMk cId="3437198503" sldId="283"/>
            <ac:spMk id="125" creationId="{3A14BDAC-394B-4E9A-8ECE-61AA1A7C231A}"/>
          </ac:spMkLst>
        </pc:spChg>
        <pc:grpChg chg="add del">
          <ac:chgData name="Myosotis _13" userId="d3757a171cf8daaf" providerId="LiveId" clId="{35C7AED4-71C5-4B42-B528-DDB97D632247}" dt="2023-12-31T13:34:04.232" v="12610" actId="26606"/>
          <ac:grpSpMkLst>
            <pc:docMk/>
            <pc:sldMk cId="3437198503" sldId="283"/>
            <ac:grpSpMk id="71" creationId="{AFD40B55-BABB-4B33-ADD3-0C2340430678}"/>
          </ac:grpSpMkLst>
        </pc:grpChg>
        <pc:grpChg chg="add del">
          <ac:chgData name="Myosotis _13" userId="d3757a171cf8daaf" providerId="LiveId" clId="{35C7AED4-71C5-4B42-B528-DDB97D632247}" dt="2023-12-31T13:34:04.232" v="12610" actId="26606"/>
          <ac:grpSpMkLst>
            <pc:docMk/>
            <pc:sldMk cId="3437198503" sldId="283"/>
            <ac:grpSpMk id="75" creationId="{E616EDA1-F722-4C6A-AD2F-E487C7EBE6BD}"/>
          </ac:grpSpMkLst>
        </pc:grpChg>
        <pc:grpChg chg="add del">
          <ac:chgData name="Myosotis _13" userId="d3757a171cf8daaf" providerId="LiveId" clId="{35C7AED4-71C5-4B42-B528-DDB97D632247}" dt="2023-12-31T13:34:04.232" v="12610" actId="26606"/>
          <ac:grpSpMkLst>
            <pc:docMk/>
            <pc:sldMk cId="3437198503" sldId="283"/>
            <ac:grpSpMk id="79" creationId="{718BCC2B-0684-4382-A2D3-C9ADC776876E}"/>
          </ac:grpSpMkLst>
        </pc:grpChg>
        <pc:grpChg chg="add del">
          <ac:chgData name="Myosotis _13" userId="d3757a171cf8daaf" providerId="LiveId" clId="{35C7AED4-71C5-4B42-B528-DDB97D632247}" dt="2023-12-31T13:34:04.232" v="12610" actId="26606"/>
          <ac:grpSpMkLst>
            <pc:docMk/>
            <pc:sldMk cId="3437198503" sldId="283"/>
            <ac:grpSpMk id="83" creationId="{B5D0BDB0-2E17-4D86-BEE1-1A1817E04694}"/>
          </ac:grpSpMkLst>
        </pc:grpChg>
        <pc:picChg chg="add del mod">
          <ac:chgData name="Myosotis _13" userId="d3757a171cf8daaf" providerId="LiveId" clId="{35C7AED4-71C5-4B42-B528-DDB97D632247}" dt="2023-12-28T15:16:54.246" v="8548" actId="478"/>
          <ac:picMkLst>
            <pc:docMk/>
            <pc:sldMk cId="3437198503" sldId="283"/>
            <ac:picMk id="5" creationId="{8FC7265A-ADC8-E3DE-2D44-5B0935586EAF}"/>
          </ac:picMkLst>
        </pc:picChg>
        <pc:picChg chg="add mod ord">
          <ac:chgData name="Myosotis _13" userId="d3757a171cf8daaf" providerId="LiveId" clId="{35C7AED4-71C5-4B42-B528-DDB97D632247}" dt="2023-12-31T13:35:59.207" v="12625" actId="1076"/>
          <ac:picMkLst>
            <pc:docMk/>
            <pc:sldMk cId="3437198503" sldId="283"/>
            <ac:picMk id="7" creationId="{3D597F1E-F7F3-FE8F-DFDD-6660ECBC44E0}"/>
          </ac:picMkLst>
        </pc:picChg>
        <pc:picChg chg="add del mod">
          <ac:chgData name="Myosotis _13" userId="d3757a171cf8daaf" providerId="LiveId" clId="{35C7AED4-71C5-4B42-B528-DDB97D632247}" dt="2023-12-28T15:21:22.431" v="8638" actId="478"/>
          <ac:picMkLst>
            <pc:docMk/>
            <pc:sldMk cId="3437198503" sldId="283"/>
            <ac:picMk id="11" creationId="{AC708AC2-3505-36CF-5E35-49F636E80C57}"/>
          </ac:picMkLst>
        </pc:picChg>
        <pc:picChg chg="add mod ord">
          <ac:chgData name="Myosotis _13" userId="d3757a171cf8daaf" providerId="LiveId" clId="{35C7AED4-71C5-4B42-B528-DDB97D632247}" dt="2023-12-31T13:35:51.008" v="12622" actId="1076"/>
          <ac:picMkLst>
            <pc:docMk/>
            <pc:sldMk cId="3437198503" sldId="283"/>
            <ac:picMk id="13" creationId="{BC9C5423-A896-2DA9-CFC5-8441D13D91D1}"/>
          </ac:picMkLst>
        </pc:picChg>
        <pc:picChg chg="add del mod ord">
          <ac:chgData name="Myosotis _13" userId="d3757a171cf8daaf" providerId="LiveId" clId="{35C7AED4-71C5-4B42-B528-DDB97D632247}" dt="2023-12-31T14:13:47.489" v="12634" actId="478"/>
          <ac:picMkLst>
            <pc:docMk/>
            <pc:sldMk cId="3437198503" sldId="283"/>
            <ac:picMk id="14" creationId="{30AA4CEC-302E-D04E-3A51-0D519A03115B}"/>
          </ac:picMkLst>
        </pc:picChg>
        <pc:picChg chg="add mod ord">
          <ac:chgData name="Myosotis _13" userId="d3757a171cf8daaf" providerId="LiveId" clId="{35C7AED4-71C5-4B42-B528-DDB97D632247}" dt="2023-12-31T13:36:25.154" v="12629" actId="14100"/>
          <ac:picMkLst>
            <pc:docMk/>
            <pc:sldMk cId="3437198503" sldId="283"/>
            <ac:picMk id="52" creationId="{79A5630B-1489-6E23-A4D2-94644CA5E7B2}"/>
          </ac:picMkLst>
        </pc:picChg>
        <pc:picChg chg="add mod">
          <ac:chgData name="Myosotis _13" userId="d3757a171cf8daaf" providerId="LiveId" clId="{35C7AED4-71C5-4B42-B528-DDB97D632247}" dt="2023-12-31T14:14:19.135" v="12643" actId="1076"/>
          <ac:picMkLst>
            <pc:docMk/>
            <pc:sldMk cId="3437198503" sldId="283"/>
            <ac:picMk id="67" creationId="{2D1E530B-30D4-FCF1-CBCE-A01B9E3EB12A}"/>
          </ac:picMkLst>
        </pc:picChg>
        <pc:cxnChg chg="add del">
          <ac:chgData name="Myosotis _13" userId="d3757a171cf8daaf" providerId="LiveId" clId="{35C7AED4-71C5-4B42-B528-DDB97D632247}" dt="2023-12-31T13:34:04.226" v="12609" actId="26606"/>
          <ac:cxnSpMkLst>
            <pc:docMk/>
            <pc:sldMk cId="3437198503" sldId="283"/>
            <ac:cxnSpMk id="90" creationId="{91B6081D-D3E8-4209-B85B-EB1C655A6272}"/>
          </ac:cxnSpMkLst>
        </pc:cxnChg>
        <pc:cxnChg chg="add del">
          <ac:chgData name="Myosotis _13" userId="d3757a171cf8daaf" providerId="LiveId" clId="{35C7AED4-71C5-4B42-B528-DDB97D632247}" dt="2023-12-31T13:34:04.226" v="12609" actId="26606"/>
          <ac:cxnSpMkLst>
            <pc:docMk/>
            <pc:sldMk cId="3437198503" sldId="283"/>
            <ac:cxnSpMk id="92" creationId="{28CA55E4-1295-45C8-BA05-5A9E705B749A}"/>
          </ac:cxnSpMkLst>
        </pc:cxnChg>
        <pc:cxnChg chg="add del">
          <ac:chgData name="Myosotis _13" userId="d3757a171cf8daaf" providerId="LiveId" clId="{35C7AED4-71C5-4B42-B528-DDB97D632247}" dt="2023-12-31T13:34:04.226" v="12609" actId="26606"/>
          <ac:cxnSpMkLst>
            <pc:docMk/>
            <pc:sldMk cId="3437198503" sldId="283"/>
            <ac:cxnSpMk id="94" creationId="{08C5794E-A9A1-4A23-AF68-C79A7822334C}"/>
          </ac:cxnSpMkLst>
        </pc:cxnChg>
      </pc:sldChg>
      <pc:sldChg chg="addSp delSp add del setBg delDesignElem">
        <pc:chgData name="Myosotis _13" userId="d3757a171cf8daaf" providerId="LiveId" clId="{35C7AED4-71C5-4B42-B528-DDB97D632247}" dt="2023-12-28T14:37:44.819" v="8339"/>
        <pc:sldMkLst>
          <pc:docMk/>
          <pc:sldMk cId="3684592270" sldId="283"/>
        </pc:sldMkLst>
        <pc:spChg chg="add del">
          <ac:chgData name="Myosotis _13" userId="d3757a171cf8daaf" providerId="LiveId" clId="{35C7AED4-71C5-4B42-B528-DDB97D632247}" dt="2023-12-28T14:37:44.819" v="8339"/>
          <ac:spMkLst>
            <pc:docMk/>
            <pc:sldMk cId="3684592270" sldId="283"/>
            <ac:spMk id="70" creationId="{09A1C012-8297-4361-ACE8-A2509FB18911}"/>
          </ac:spMkLst>
        </pc:spChg>
        <pc:spChg chg="add del">
          <ac:chgData name="Myosotis _13" userId="d3757a171cf8daaf" providerId="LiveId" clId="{35C7AED4-71C5-4B42-B528-DDB97D632247}" dt="2023-12-28T14:37:44.819" v="8339"/>
          <ac:spMkLst>
            <pc:docMk/>
            <pc:sldMk cId="3684592270" sldId="283"/>
            <ac:spMk id="72" creationId="{4AA13AD3-0A4F-475A-BEBB-DEEFF5C096C3}"/>
          </ac:spMkLst>
        </pc:spChg>
        <pc:spChg chg="add del">
          <ac:chgData name="Myosotis _13" userId="d3757a171cf8daaf" providerId="LiveId" clId="{35C7AED4-71C5-4B42-B528-DDB97D632247}" dt="2023-12-28T14:37:44.819" v="8339"/>
          <ac:spMkLst>
            <pc:docMk/>
            <pc:sldMk cId="3684592270" sldId="283"/>
            <ac:spMk id="74" creationId="{D65E0E3C-32F3-480B-9842-7611BBE2EE9F}"/>
          </ac:spMkLst>
        </pc:spChg>
      </pc:sldChg>
      <pc:sldChg chg="addSp delSp modSp new mod ord setBg modClrScheme setClrOvrMap delDesignElem chgLayout">
        <pc:chgData name="Myosotis _13" userId="d3757a171cf8daaf" providerId="LiveId" clId="{35C7AED4-71C5-4B42-B528-DDB97D632247}" dt="2024-01-01T15:52:21.546" v="12852"/>
        <pc:sldMkLst>
          <pc:docMk/>
          <pc:sldMk cId="3354093946" sldId="284"/>
        </pc:sldMkLst>
        <pc:spChg chg="add del mod ord">
          <ac:chgData name="Myosotis _13" userId="d3757a171cf8daaf" providerId="LiveId" clId="{35C7AED4-71C5-4B42-B528-DDB97D632247}" dt="2023-12-28T15:45:01.468" v="8773" actId="700"/>
          <ac:spMkLst>
            <pc:docMk/>
            <pc:sldMk cId="3354093946" sldId="284"/>
            <ac:spMk id="4" creationId="{FCBDF4A3-3810-C572-F067-65BA47C08149}"/>
          </ac:spMkLst>
        </pc:spChg>
        <pc:spChg chg="add del mod">
          <ac:chgData name="Myosotis _13" userId="d3757a171cf8daaf" providerId="LiveId" clId="{35C7AED4-71C5-4B42-B528-DDB97D632247}" dt="2023-12-28T15:45:13.409" v="8776" actId="478"/>
          <ac:spMkLst>
            <pc:docMk/>
            <pc:sldMk cId="3354093946" sldId="284"/>
            <ac:spMk id="5" creationId="{982EDFEE-FBBB-827B-A9AF-B3F198470C58}"/>
          </ac:spMkLst>
        </pc:spChg>
        <pc:spChg chg="add del">
          <ac:chgData name="Myosotis _13" userId="d3757a171cf8daaf" providerId="LiveId" clId="{35C7AED4-71C5-4B42-B528-DDB97D632247}" dt="2023-12-28T15:45:39.185" v="8781" actId="26606"/>
          <ac:spMkLst>
            <pc:docMk/>
            <pc:sldMk cId="3354093946" sldId="284"/>
            <ac:spMk id="8" creationId="{6BC377B7-18F1-42AD-A1DD-E1D6A5B27CE9}"/>
          </ac:spMkLst>
        </pc:spChg>
        <pc:spChg chg="add del">
          <ac:chgData name="Myosotis _13" userId="d3757a171cf8daaf" providerId="LiveId" clId="{35C7AED4-71C5-4B42-B528-DDB97D632247}" dt="2023-12-28T15:45:01.468" v="8773" actId="700"/>
          <ac:spMkLst>
            <pc:docMk/>
            <pc:sldMk cId="3354093946" sldId="284"/>
            <ac:spMk id="9" creationId="{09A1C012-8297-4361-ACE8-A2509FB18911}"/>
          </ac:spMkLst>
        </pc:spChg>
        <pc:spChg chg="add del">
          <ac:chgData name="Myosotis _13" userId="d3757a171cf8daaf" providerId="LiveId" clId="{35C7AED4-71C5-4B42-B528-DDB97D632247}" dt="2023-12-28T15:45:39.185" v="8781" actId="26606"/>
          <ac:spMkLst>
            <pc:docMk/>
            <pc:sldMk cId="3354093946" sldId="284"/>
            <ac:spMk id="10" creationId="{D8CD3F60-224B-4A33-8366-65BAA0E6ECD1}"/>
          </ac:spMkLst>
        </pc:spChg>
        <pc:spChg chg="add del">
          <ac:chgData name="Myosotis _13" userId="d3757a171cf8daaf" providerId="LiveId" clId="{35C7AED4-71C5-4B42-B528-DDB97D632247}" dt="2023-12-28T15:45:01.468" v="8773" actId="700"/>
          <ac:spMkLst>
            <pc:docMk/>
            <pc:sldMk cId="3354093946" sldId="284"/>
            <ac:spMk id="11" creationId="{4AA13AD3-0A4F-475A-BEBB-DEEFF5C096C3}"/>
          </ac:spMkLst>
        </pc:spChg>
        <pc:spChg chg="add del">
          <ac:chgData name="Myosotis _13" userId="d3757a171cf8daaf" providerId="LiveId" clId="{35C7AED4-71C5-4B42-B528-DDB97D632247}" dt="2023-12-28T15:48:10.310" v="8791" actId="26606"/>
          <ac:spMkLst>
            <pc:docMk/>
            <pc:sldMk cId="3354093946" sldId="284"/>
            <ac:spMk id="12" creationId="{6BC377B7-18F1-42AD-A1DD-E1D6A5B27CE9}"/>
          </ac:spMkLst>
        </pc:spChg>
        <pc:spChg chg="add del">
          <ac:chgData name="Myosotis _13" userId="d3757a171cf8daaf" providerId="LiveId" clId="{35C7AED4-71C5-4B42-B528-DDB97D632247}" dt="2023-12-28T15:45:01.468" v="8773" actId="700"/>
          <ac:spMkLst>
            <pc:docMk/>
            <pc:sldMk cId="3354093946" sldId="284"/>
            <ac:spMk id="13" creationId="{52F9B1C2-7D20-4F91-A660-197C98B9A3B1}"/>
          </ac:spMkLst>
        </pc:spChg>
        <pc:spChg chg="add del">
          <ac:chgData name="Myosotis _13" userId="d3757a171cf8daaf" providerId="LiveId" clId="{35C7AED4-71C5-4B42-B528-DDB97D632247}" dt="2023-12-28T15:45:01.468" v="8773" actId="700"/>
          <ac:spMkLst>
            <pc:docMk/>
            <pc:sldMk cId="3354093946" sldId="284"/>
            <ac:spMk id="15" creationId="{A89C4E6E-ECA4-40E5-A54E-13E92B678E8C}"/>
          </ac:spMkLst>
        </pc:spChg>
        <pc:spChg chg="add del">
          <ac:chgData name="Myosotis _13" userId="d3757a171cf8daaf" providerId="LiveId" clId="{35C7AED4-71C5-4B42-B528-DDB97D632247}" dt="2023-12-28T15:48:10.305" v="8790" actId="26606"/>
          <ac:spMkLst>
            <pc:docMk/>
            <pc:sldMk cId="3354093946" sldId="284"/>
            <ac:spMk id="17" creationId="{6BC377B7-18F1-42AD-A1DD-E1D6A5B27CE9}"/>
          </ac:spMkLst>
        </pc:spChg>
        <pc:spChg chg="add del">
          <ac:chgData name="Myosotis _13" userId="d3757a171cf8daaf" providerId="LiveId" clId="{35C7AED4-71C5-4B42-B528-DDB97D632247}" dt="2023-12-28T15:48:10.305" v="8790" actId="26606"/>
          <ac:spMkLst>
            <pc:docMk/>
            <pc:sldMk cId="3354093946" sldId="284"/>
            <ac:spMk id="19" creationId="{D8CD3F60-224B-4A33-8366-65BAA0E6ECD1}"/>
          </ac:spMkLst>
        </pc:spChg>
        <pc:spChg chg="add del">
          <ac:chgData name="Myosotis _13" userId="d3757a171cf8daaf" providerId="LiveId" clId="{35C7AED4-71C5-4B42-B528-DDB97D632247}" dt="2023-12-28T15:50:21.124" v="8802" actId="26606"/>
          <ac:spMkLst>
            <pc:docMk/>
            <pc:sldMk cId="3354093946" sldId="284"/>
            <ac:spMk id="21" creationId="{0547BEEF-01FA-4CBA-9B0E-020E0908A9A3}"/>
          </ac:spMkLst>
        </pc:spChg>
        <pc:spChg chg="add del">
          <ac:chgData name="Myosotis _13" userId="d3757a171cf8daaf" providerId="LiveId" clId="{35C7AED4-71C5-4B42-B528-DDB97D632247}" dt="2023-12-28T15:50:21.124" v="8802" actId="26606"/>
          <ac:spMkLst>
            <pc:docMk/>
            <pc:sldMk cId="3354093946" sldId="284"/>
            <ac:spMk id="22" creationId="{E27CBDD7-6A01-4B3F-B16A-F50305427BC5}"/>
          </ac:spMkLst>
        </pc:spChg>
        <pc:spChg chg="add del">
          <ac:chgData name="Myosotis _13" userId="d3757a171cf8daaf" providerId="LiveId" clId="{35C7AED4-71C5-4B42-B528-DDB97D632247}" dt="2023-12-28T15:50:13.299" v="8799" actId="26606"/>
          <ac:spMkLst>
            <pc:docMk/>
            <pc:sldMk cId="3354093946" sldId="284"/>
            <ac:spMk id="27" creationId="{BFDC535F-AC0A-417D-96AB-6706BECACD95}"/>
          </ac:spMkLst>
        </pc:spChg>
        <pc:spChg chg="add mod">
          <ac:chgData name="Myosotis _13" userId="d3757a171cf8daaf" providerId="LiveId" clId="{35C7AED4-71C5-4B42-B528-DDB97D632247}" dt="2023-12-31T10:43:02.421" v="11701" actId="1076"/>
          <ac:spMkLst>
            <pc:docMk/>
            <pc:sldMk cId="3354093946" sldId="284"/>
            <ac:spMk id="28" creationId="{137549FC-C9B5-9D7C-8B28-EB42E283A979}"/>
          </ac:spMkLst>
        </pc:spChg>
        <pc:spChg chg="add del">
          <ac:chgData name="Myosotis _13" userId="d3757a171cf8daaf" providerId="LiveId" clId="{35C7AED4-71C5-4B42-B528-DDB97D632247}" dt="2023-12-28T15:50:13.299" v="8799" actId="26606"/>
          <ac:spMkLst>
            <pc:docMk/>
            <pc:sldMk cId="3354093946" sldId="284"/>
            <ac:spMk id="29" creationId="{97AAAF8E-31DB-4148-8FCA-4D8233D691C6}"/>
          </ac:spMkLst>
        </pc:spChg>
        <pc:spChg chg="add mod">
          <ac:chgData name="Myosotis _13" userId="d3757a171cf8daaf" providerId="LiveId" clId="{35C7AED4-71C5-4B42-B528-DDB97D632247}" dt="2023-12-31T10:42:59.053" v="11700" actId="1076"/>
          <ac:spMkLst>
            <pc:docMk/>
            <pc:sldMk cId="3354093946" sldId="284"/>
            <ac:spMk id="30" creationId="{14E656C5-931C-CBE9-6816-018903DFFB9E}"/>
          </ac:spMkLst>
        </pc:spChg>
        <pc:spChg chg="add del">
          <ac:chgData name="Myosotis _13" userId="d3757a171cf8daaf" providerId="LiveId" clId="{35C7AED4-71C5-4B42-B528-DDB97D632247}" dt="2023-12-28T15:50:13.299" v="8799" actId="26606"/>
          <ac:spMkLst>
            <pc:docMk/>
            <pc:sldMk cId="3354093946" sldId="284"/>
            <ac:spMk id="31" creationId="{AA274328-4774-4DF9-BA53-452565122FBB}"/>
          </ac:spMkLst>
        </pc:spChg>
        <pc:spChg chg="add del">
          <ac:chgData name="Myosotis _13" userId="d3757a171cf8daaf" providerId="LiveId" clId="{35C7AED4-71C5-4B42-B528-DDB97D632247}" dt="2023-12-28T15:50:13.299" v="8799" actId="26606"/>
          <ac:spMkLst>
            <pc:docMk/>
            <pc:sldMk cId="3354093946" sldId="284"/>
            <ac:spMk id="33" creationId="{01C7B46D-2FEF-4FAA-915B-8B21A66BB647}"/>
          </ac:spMkLst>
        </pc:spChg>
        <pc:spChg chg="add del">
          <ac:chgData name="Myosotis _13" userId="d3757a171cf8daaf" providerId="LiveId" clId="{35C7AED4-71C5-4B42-B528-DDB97D632247}" dt="2023-12-28T15:50:21.115" v="8801" actId="26606"/>
          <ac:spMkLst>
            <pc:docMk/>
            <pc:sldMk cId="3354093946" sldId="284"/>
            <ac:spMk id="35" creationId="{AA3CC463-F933-4AC4-86E1-5AC14B0C3163}"/>
          </ac:spMkLst>
        </pc:spChg>
        <pc:spChg chg="add del">
          <ac:chgData name="Myosotis _13" userId="d3757a171cf8daaf" providerId="LiveId" clId="{35C7AED4-71C5-4B42-B528-DDB97D632247}" dt="2023-12-28T15:50:21.115" v="8801" actId="26606"/>
          <ac:spMkLst>
            <pc:docMk/>
            <pc:sldMk cId="3354093946" sldId="284"/>
            <ac:spMk id="36" creationId="{6025D2DB-A12A-44DB-B00E-F4D622329EDD}"/>
          </ac:spMkLst>
        </pc:spChg>
        <pc:spChg chg="add del">
          <ac:chgData name="Myosotis _13" userId="d3757a171cf8daaf" providerId="LiveId" clId="{35C7AED4-71C5-4B42-B528-DDB97D632247}" dt="2023-12-28T15:50:21.115" v="8801" actId="26606"/>
          <ac:spMkLst>
            <pc:docMk/>
            <pc:sldMk cId="3354093946" sldId="284"/>
            <ac:spMk id="37" creationId="{CE7E7877-F64E-4EEA-B778-138031EFF874}"/>
          </ac:spMkLst>
        </pc:spChg>
        <pc:spChg chg="add del">
          <ac:chgData name="Myosotis _13" userId="d3757a171cf8daaf" providerId="LiveId" clId="{35C7AED4-71C5-4B42-B528-DDB97D632247}" dt="2023-12-28T15:50:21.115" v="8801" actId="26606"/>
          <ac:spMkLst>
            <pc:docMk/>
            <pc:sldMk cId="3354093946" sldId="284"/>
            <ac:spMk id="38" creationId="{7DD6C4F3-70FD-4F13-919C-702EE4886499}"/>
          </ac:spMkLst>
        </pc:spChg>
        <pc:spChg chg="add">
          <ac:chgData name="Myosotis _13" userId="d3757a171cf8daaf" providerId="LiveId" clId="{35C7AED4-71C5-4B42-B528-DDB97D632247}" dt="2023-12-28T15:50:21.124" v="8802" actId="26606"/>
          <ac:spMkLst>
            <pc:docMk/>
            <pc:sldMk cId="3354093946" sldId="284"/>
            <ac:spMk id="40" creationId="{BFDC535F-AC0A-417D-96AB-6706BECACD95}"/>
          </ac:spMkLst>
        </pc:spChg>
        <pc:spChg chg="add">
          <ac:chgData name="Myosotis _13" userId="d3757a171cf8daaf" providerId="LiveId" clId="{35C7AED4-71C5-4B42-B528-DDB97D632247}" dt="2023-12-28T15:50:21.124" v="8802" actId="26606"/>
          <ac:spMkLst>
            <pc:docMk/>
            <pc:sldMk cId="3354093946" sldId="284"/>
            <ac:spMk id="41" creationId="{97AAAF8E-31DB-4148-8FCA-4D8233D691C6}"/>
          </ac:spMkLst>
        </pc:spChg>
        <pc:spChg chg="add">
          <ac:chgData name="Myosotis _13" userId="d3757a171cf8daaf" providerId="LiveId" clId="{35C7AED4-71C5-4B42-B528-DDB97D632247}" dt="2023-12-28T15:50:21.124" v="8802" actId="26606"/>
          <ac:spMkLst>
            <pc:docMk/>
            <pc:sldMk cId="3354093946" sldId="284"/>
            <ac:spMk id="42" creationId="{AA274328-4774-4DF9-BA53-452565122FBB}"/>
          </ac:spMkLst>
        </pc:spChg>
        <pc:spChg chg="add">
          <ac:chgData name="Myosotis _13" userId="d3757a171cf8daaf" providerId="LiveId" clId="{35C7AED4-71C5-4B42-B528-DDB97D632247}" dt="2023-12-28T15:50:21.124" v="8802" actId="26606"/>
          <ac:spMkLst>
            <pc:docMk/>
            <pc:sldMk cId="3354093946" sldId="284"/>
            <ac:spMk id="43" creationId="{01C7B46D-2FEF-4FAA-915B-8B21A66BB647}"/>
          </ac:spMkLst>
        </pc:spChg>
        <pc:picChg chg="add mod ord">
          <ac:chgData name="Myosotis _13" userId="d3757a171cf8daaf" providerId="LiveId" clId="{35C7AED4-71C5-4B42-B528-DDB97D632247}" dt="2023-12-31T10:42:47.238" v="11698" actId="14100"/>
          <ac:picMkLst>
            <pc:docMk/>
            <pc:sldMk cId="3354093946" sldId="284"/>
            <ac:picMk id="3" creationId="{0466CB83-9D96-5E22-4EB3-8D14129928F7}"/>
          </ac:picMkLst>
        </pc:picChg>
        <pc:picChg chg="add del mod">
          <ac:chgData name="Myosotis _13" userId="d3757a171cf8daaf" providerId="LiveId" clId="{35C7AED4-71C5-4B42-B528-DDB97D632247}" dt="2023-12-30T11:01:16.033" v="10493" actId="478"/>
          <ac:picMkLst>
            <pc:docMk/>
            <pc:sldMk cId="3354093946" sldId="284"/>
            <ac:picMk id="7" creationId="{9082ED56-1BA1-F82C-E16E-2A181929271D}"/>
          </ac:picMkLst>
        </pc:picChg>
        <pc:picChg chg="add del mod">
          <ac:chgData name="Myosotis _13" userId="d3757a171cf8daaf" providerId="LiveId" clId="{35C7AED4-71C5-4B42-B528-DDB97D632247}" dt="2023-12-30T15:05:14.867" v="11162" actId="478"/>
          <ac:picMkLst>
            <pc:docMk/>
            <pc:sldMk cId="3354093946" sldId="284"/>
            <ac:picMk id="16" creationId="{333736A6-1A3D-46DF-4753-6549E8FE4F79}"/>
          </ac:picMkLst>
        </pc:picChg>
        <pc:picChg chg="add del mod">
          <ac:chgData name="Myosotis _13" userId="d3757a171cf8daaf" providerId="LiveId" clId="{35C7AED4-71C5-4B42-B528-DDB97D632247}" dt="2023-12-31T10:37:08.419" v="11643" actId="478"/>
          <ac:picMkLst>
            <pc:docMk/>
            <pc:sldMk cId="3354093946" sldId="284"/>
            <ac:picMk id="20" creationId="{572163F3-98DB-9E18-9DB7-363EF54380D2}"/>
          </ac:picMkLst>
        </pc:picChg>
        <pc:picChg chg="add del mod">
          <ac:chgData name="Myosotis _13" userId="d3757a171cf8daaf" providerId="LiveId" clId="{35C7AED4-71C5-4B42-B528-DDB97D632247}" dt="2023-12-30T15:06:47.990" v="11169" actId="478"/>
          <ac:picMkLst>
            <pc:docMk/>
            <pc:sldMk cId="3354093946" sldId="284"/>
            <ac:picMk id="24" creationId="{92DC609F-8707-B7FC-ADC1-61967ED684C3}"/>
          </ac:picMkLst>
        </pc:picChg>
        <pc:picChg chg="add mod modCrop">
          <ac:chgData name="Myosotis _13" userId="d3757a171cf8daaf" providerId="LiveId" clId="{35C7AED4-71C5-4B42-B528-DDB97D632247}" dt="2023-12-31T10:42:55.969" v="11699" actId="1076"/>
          <ac:picMkLst>
            <pc:docMk/>
            <pc:sldMk cId="3354093946" sldId="284"/>
            <ac:picMk id="26" creationId="{02BDB28B-ADFB-30AF-0A7F-FE890F2B96EF}"/>
          </ac:picMkLst>
        </pc:picChg>
        <pc:picChg chg="add mod">
          <ac:chgData name="Myosotis _13" userId="d3757a171cf8daaf" providerId="LiveId" clId="{35C7AED4-71C5-4B42-B528-DDB97D632247}" dt="2023-12-31T10:38:39.223" v="11662" actId="1076"/>
          <ac:picMkLst>
            <pc:docMk/>
            <pc:sldMk cId="3354093946" sldId="284"/>
            <ac:picMk id="32" creationId="{57CD858F-A3BB-190E-2C82-7F2ED68B2148}"/>
          </ac:picMkLst>
        </pc:picChg>
      </pc:sldChg>
      <pc:sldChg chg="addSp modSp new del mod setBg">
        <pc:chgData name="Myosotis _13" userId="d3757a171cf8daaf" providerId="LiveId" clId="{35C7AED4-71C5-4B42-B528-DDB97D632247}" dt="2023-12-29T10:25:40.495" v="9286" actId="47"/>
        <pc:sldMkLst>
          <pc:docMk/>
          <pc:sldMk cId="146078018" sldId="285"/>
        </pc:sldMkLst>
        <pc:spChg chg="add mod">
          <ac:chgData name="Myosotis _13" userId="d3757a171cf8daaf" providerId="LiveId" clId="{35C7AED4-71C5-4B42-B528-DDB97D632247}" dt="2023-12-29T10:24:33.730" v="9283" actId="26606"/>
          <ac:spMkLst>
            <pc:docMk/>
            <pc:sldMk cId="146078018" sldId="285"/>
            <ac:spMk id="2" creationId="{3254E4B2-D454-146B-745C-37A88D2BE099}"/>
          </ac:spMkLst>
        </pc:spChg>
        <pc:spChg chg="add">
          <ac:chgData name="Myosotis _13" userId="d3757a171cf8daaf" providerId="LiveId" clId="{35C7AED4-71C5-4B42-B528-DDB97D632247}" dt="2023-12-29T10:24:33.730" v="9283" actId="26606"/>
          <ac:spMkLst>
            <pc:docMk/>
            <pc:sldMk cId="146078018" sldId="285"/>
            <ac:spMk id="8" creationId="{09A1C012-8297-4361-ACE8-A2509FB18911}"/>
          </ac:spMkLst>
        </pc:spChg>
        <pc:spChg chg="add">
          <ac:chgData name="Myosotis _13" userId="d3757a171cf8daaf" providerId="LiveId" clId="{35C7AED4-71C5-4B42-B528-DDB97D632247}" dt="2023-12-29T10:24:33.730" v="9283" actId="26606"/>
          <ac:spMkLst>
            <pc:docMk/>
            <pc:sldMk cId="146078018" sldId="285"/>
            <ac:spMk id="10" creationId="{4AA13AD3-0A4F-475A-BEBB-DEEFF5C096C3}"/>
          </ac:spMkLst>
        </pc:spChg>
        <pc:spChg chg="add">
          <ac:chgData name="Myosotis _13" userId="d3757a171cf8daaf" providerId="LiveId" clId="{35C7AED4-71C5-4B42-B528-DDB97D632247}" dt="2023-12-29T10:24:33.730" v="9283" actId="26606"/>
          <ac:spMkLst>
            <pc:docMk/>
            <pc:sldMk cId="146078018" sldId="285"/>
            <ac:spMk id="12" creationId="{CB98331E-6CDC-406E-B820-9B97E9B9B0E3}"/>
          </ac:spMkLst>
        </pc:spChg>
        <pc:picChg chg="add">
          <ac:chgData name="Myosotis _13" userId="d3757a171cf8daaf" providerId="LiveId" clId="{35C7AED4-71C5-4B42-B528-DDB97D632247}" dt="2023-12-29T10:24:33.730" v="9283" actId="26606"/>
          <ac:picMkLst>
            <pc:docMk/>
            <pc:sldMk cId="146078018" sldId="285"/>
            <ac:picMk id="4" creationId="{991C0658-6049-E47D-B761-58499634D923}"/>
          </ac:picMkLst>
        </pc:picChg>
      </pc:sldChg>
      <pc:sldChg chg="addSp delSp modSp add mod setBg delDesignElem">
        <pc:chgData name="Myosotis _13" userId="d3757a171cf8daaf" providerId="LiveId" clId="{35C7AED4-71C5-4B42-B528-DDB97D632247}" dt="2024-01-01T23:04:12.801" v="19079" actId="255"/>
        <pc:sldMkLst>
          <pc:docMk/>
          <pc:sldMk cId="2322777666" sldId="285"/>
        </pc:sldMkLst>
        <pc:spChg chg="mod">
          <ac:chgData name="Myosotis _13" userId="d3757a171cf8daaf" providerId="LiveId" clId="{35C7AED4-71C5-4B42-B528-DDB97D632247}" dt="2024-01-01T23:04:12.801" v="19079" actId="255"/>
          <ac:spMkLst>
            <pc:docMk/>
            <pc:sldMk cId="2322777666" sldId="285"/>
            <ac:spMk id="2" creationId="{2B11C0CE-4F8A-5122-8255-1F42B7957D82}"/>
          </ac:spMkLst>
        </pc:spChg>
        <pc:spChg chg="del mod">
          <ac:chgData name="Myosotis _13" userId="d3757a171cf8daaf" providerId="LiveId" clId="{35C7AED4-71C5-4B42-B528-DDB97D632247}" dt="2024-01-01T22:32:44.601" v="17133" actId="478"/>
          <ac:spMkLst>
            <pc:docMk/>
            <pc:sldMk cId="2322777666" sldId="285"/>
            <ac:spMk id="3" creationId="{55838614-EFB3-45D1-A5C7-A3C0D80B50B3}"/>
          </ac:spMkLst>
        </pc:spChg>
        <pc:spChg chg="add del mod">
          <ac:chgData name="Myosotis _13" userId="d3757a171cf8daaf" providerId="LiveId" clId="{35C7AED4-71C5-4B42-B528-DDB97D632247}" dt="2024-01-01T22:32:52.106" v="17135" actId="478"/>
          <ac:spMkLst>
            <pc:docMk/>
            <pc:sldMk cId="2322777666" sldId="285"/>
            <ac:spMk id="5" creationId="{9EC2AA09-C1D9-6079-8F3F-D7BCDC928EB4}"/>
          </ac:spMkLst>
        </pc:spChg>
        <pc:spChg chg="add mod">
          <ac:chgData name="Myosotis _13" userId="d3757a171cf8daaf" providerId="LiveId" clId="{35C7AED4-71C5-4B42-B528-DDB97D632247}" dt="2024-01-01T23:03:54.499" v="19075" actId="1076"/>
          <ac:spMkLst>
            <pc:docMk/>
            <pc:sldMk cId="2322777666" sldId="285"/>
            <ac:spMk id="6" creationId="{26717091-5184-612E-8A15-A56CE333B6C2}"/>
          </ac:spMkLst>
        </pc:spChg>
        <pc:spChg chg="add del mod">
          <ac:chgData name="Myosotis _13" userId="d3757a171cf8daaf" providerId="LiveId" clId="{35C7AED4-71C5-4B42-B528-DDB97D632247}" dt="2024-01-01T22:32:47.382" v="17134" actId="478"/>
          <ac:spMkLst>
            <pc:docMk/>
            <pc:sldMk cId="2322777666" sldId="285"/>
            <ac:spMk id="8" creationId="{17DC8493-A9FC-5F6A-6145-A213545EC76F}"/>
          </ac:spMkLst>
        </pc:spChg>
        <pc:spChg chg="add">
          <ac:chgData name="Myosotis _13" userId="d3757a171cf8daaf" providerId="LiveId" clId="{35C7AED4-71C5-4B42-B528-DDB97D632247}" dt="2023-12-29T10:26:06.270" v="9289" actId="26606"/>
          <ac:spMkLst>
            <pc:docMk/>
            <pc:sldMk cId="2322777666" sldId="285"/>
            <ac:spMk id="9" creationId="{4AA13AD3-0A4F-475A-BEBB-DEEFF5C096C3}"/>
          </ac:spMkLst>
        </pc:spChg>
        <pc:spChg chg="add">
          <ac:chgData name="Myosotis _13" userId="d3757a171cf8daaf" providerId="LiveId" clId="{35C7AED4-71C5-4B42-B528-DDB97D632247}" dt="2023-12-29T10:26:06.270" v="9289" actId="26606"/>
          <ac:spMkLst>
            <pc:docMk/>
            <pc:sldMk cId="2322777666" sldId="285"/>
            <ac:spMk id="11" creationId="{D65E0E3C-32F3-480B-9842-7611BBE2EE9F}"/>
          </ac:spMkLst>
        </pc:spChg>
        <pc:spChg chg="add mod">
          <ac:chgData name="Myosotis _13" userId="d3757a171cf8daaf" providerId="LiveId" clId="{35C7AED4-71C5-4B42-B528-DDB97D632247}" dt="2024-01-01T23:04:01.121" v="19077" actId="1076"/>
          <ac:spMkLst>
            <pc:docMk/>
            <pc:sldMk cId="2322777666" sldId="285"/>
            <ac:spMk id="13" creationId="{5BF3B1DE-E40C-3239-A730-04FE5710E85E}"/>
          </ac:spMkLst>
        </pc:spChg>
        <pc:spChg chg="del">
          <ac:chgData name="Myosotis _13" userId="d3757a171cf8daaf" providerId="LiveId" clId="{35C7AED4-71C5-4B42-B528-DDB97D632247}" dt="2023-12-29T10:25:43.250" v="9288"/>
          <ac:spMkLst>
            <pc:docMk/>
            <pc:sldMk cId="2322777666" sldId="285"/>
            <ac:spMk id="62" creationId="{4AA13AD3-0A4F-475A-BEBB-DEEFF5C096C3}"/>
          </ac:spMkLst>
        </pc:spChg>
        <pc:picChg chg="mod ord">
          <ac:chgData name="Myosotis _13" userId="d3757a171cf8daaf" providerId="LiveId" clId="{35C7AED4-71C5-4B42-B528-DDB97D632247}" dt="2023-12-29T10:26:06.270" v="9289" actId="26606"/>
          <ac:picMkLst>
            <pc:docMk/>
            <pc:sldMk cId="2322777666" sldId="285"/>
            <ac:picMk id="4" creationId="{42005489-DC84-327A-D980-C89D67F7AD63}"/>
          </ac:picMkLst>
        </pc:picChg>
        <pc:cxnChg chg="add mod">
          <ac:chgData name="Myosotis _13" userId="d3757a171cf8daaf" providerId="LiveId" clId="{35C7AED4-71C5-4B42-B528-DDB97D632247}" dt="2024-01-01T23:03:57.684" v="19076" actId="1076"/>
          <ac:cxnSpMkLst>
            <pc:docMk/>
            <pc:sldMk cId="2322777666" sldId="285"/>
            <ac:cxnSpMk id="12" creationId="{33E2AEE4-D0F0-0856-1F21-62B80DAFF050}"/>
          </ac:cxnSpMkLst>
        </pc:cxnChg>
      </pc:sldChg>
      <pc:sldChg chg="modSp add del mod">
        <pc:chgData name="Myosotis _13" userId="d3757a171cf8daaf" providerId="LiveId" clId="{35C7AED4-71C5-4B42-B528-DDB97D632247}" dt="2023-12-28T16:17:56.075" v="8863" actId="47"/>
        <pc:sldMkLst>
          <pc:docMk/>
          <pc:sldMk cId="2659712300" sldId="285"/>
        </pc:sldMkLst>
        <pc:spChg chg="mod">
          <ac:chgData name="Myosotis _13" userId="d3757a171cf8daaf" providerId="LiveId" clId="{35C7AED4-71C5-4B42-B528-DDB97D632247}" dt="2023-12-28T16:17:00.141" v="8858" actId="20577"/>
          <ac:spMkLst>
            <pc:docMk/>
            <pc:sldMk cId="2659712300" sldId="285"/>
            <ac:spMk id="6" creationId="{EA308194-E919-E06F-9CA0-4FFCED8903F6}"/>
          </ac:spMkLst>
        </pc:spChg>
      </pc:sldChg>
      <pc:sldChg chg="addSp delSp modSp new del mod setBg">
        <pc:chgData name="Myosotis _13" userId="d3757a171cf8daaf" providerId="LiveId" clId="{35C7AED4-71C5-4B42-B528-DDB97D632247}" dt="2023-12-31T09:54:21.894" v="11276" actId="47"/>
        <pc:sldMkLst>
          <pc:docMk/>
          <pc:sldMk cId="2951815756" sldId="286"/>
        </pc:sldMkLst>
        <pc:spChg chg="add del">
          <ac:chgData name="Myosotis _13" userId="d3757a171cf8daaf" providerId="LiveId" clId="{35C7AED4-71C5-4B42-B528-DDB97D632247}" dt="2023-12-29T20:30:12.478" v="10242" actId="26606"/>
          <ac:spMkLst>
            <pc:docMk/>
            <pc:sldMk cId="2951815756" sldId="286"/>
            <ac:spMk id="2" creationId="{AB459B03-FD4F-4801-DC34-E1E0994298E5}"/>
          </ac:spMkLst>
        </pc:spChg>
        <pc:spChg chg="del">
          <ac:chgData name="Myosotis _13" userId="d3757a171cf8daaf" providerId="LiveId" clId="{35C7AED4-71C5-4B42-B528-DDB97D632247}" dt="2023-12-29T20:30:06.743" v="10237" actId="931"/>
          <ac:spMkLst>
            <pc:docMk/>
            <pc:sldMk cId="2951815756" sldId="286"/>
            <ac:spMk id="3" creationId="{E7DF4B15-0AB3-3AC3-0BC8-B192874B8092}"/>
          </ac:spMkLst>
        </pc:spChg>
        <pc:spChg chg="add del">
          <ac:chgData name="Myosotis _13" userId="d3757a171cf8daaf" providerId="LiveId" clId="{35C7AED4-71C5-4B42-B528-DDB97D632247}" dt="2023-12-29T20:30:23.412" v="10243" actId="478"/>
          <ac:spMkLst>
            <pc:docMk/>
            <pc:sldMk cId="2951815756" sldId="286"/>
            <ac:spMk id="9" creationId="{A8BB1633-F77C-321B-7293-03451619583F}"/>
          </ac:spMkLst>
        </pc:spChg>
        <pc:spChg chg="add del">
          <ac:chgData name="Myosotis _13" userId="d3757a171cf8daaf" providerId="LiveId" clId="{35C7AED4-71C5-4B42-B528-DDB97D632247}" dt="2023-12-29T20:30:12.471" v="10241" actId="26606"/>
          <ac:spMkLst>
            <pc:docMk/>
            <pc:sldMk cId="2951815756" sldId="286"/>
            <ac:spMk id="10" creationId="{6BC377B7-18F1-42AD-A1DD-E1D6A5B27CE9}"/>
          </ac:spMkLst>
        </pc:spChg>
        <pc:spChg chg="add del">
          <ac:chgData name="Myosotis _13" userId="d3757a171cf8daaf" providerId="LiveId" clId="{35C7AED4-71C5-4B42-B528-DDB97D632247}" dt="2023-12-29T20:43:59.939" v="10384" actId="26606"/>
          <ac:spMkLst>
            <pc:docMk/>
            <pc:sldMk cId="2951815756" sldId="286"/>
            <ac:spMk id="12" creationId="{EB6D1D7F-141C-4D8E-BFBA-D95B68E16385}"/>
          </ac:spMkLst>
        </pc:spChg>
        <pc:spChg chg="add mod">
          <ac:chgData name="Myosotis _13" userId="d3757a171cf8daaf" providerId="LiveId" clId="{35C7AED4-71C5-4B42-B528-DDB97D632247}" dt="2023-12-31T09:51:11.824" v="11239" actId="26606"/>
          <ac:spMkLst>
            <pc:docMk/>
            <pc:sldMk cId="2951815756" sldId="286"/>
            <ac:spMk id="13" creationId="{AB459B03-FD4F-4801-DC34-E1E0994298E5}"/>
          </ac:spMkLst>
        </pc:spChg>
        <pc:spChg chg="add del">
          <ac:chgData name="Myosotis _13" userId="d3757a171cf8daaf" providerId="LiveId" clId="{35C7AED4-71C5-4B42-B528-DDB97D632247}" dt="2023-12-29T20:43:59.939" v="10384" actId="26606"/>
          <ac:spMkLst>
            <pc:docMk/>
            <pc:sldMk cId="2951815756" sldId="286"/>
            <ac:spMk id="14" creationId="{558DA214-7FDA-4C9D-A7CF-9AD725E290E1}"/>
          </ac:spMkLst>
        </pc:spChg>
        <pc:spChg chg="add del">
          <ac:chgData name="Myosotis _13" userId="d3757a171cf8daaf" providerId="LiveId" clId="{35C7AED4-71C5-4B42-B528-DDB97D632247}" dt="2023-12-29T20:43:59.939" v="10384" actId="26606"/>
          <ac:spMkLst>
            <pc:docMk/>
            <pc:sldMk cId="2951815756" sldId="286"/>
            <ac:spMk id="16" creationId="{A77F89CE-BF52-4AF5-8B0B-7E9693734EDE}"/>
          </ac:spMkLst>
        </pc:spChg>
        <pc:spChg chg="add del">
          <ac:chgData name="Myosotis _13" userId="d3757a171cf8daaf" providerId="LiveId" clId="{35C7AED4-71C5-4B42-B528-DDB97D632247}" dt="2023-12-31T09:51:11.824" v="11239" actId="26606"/>
          <ac:spMkLst>
            <pc:docMk/>
            <pc:sldMk cId="2951815756" sldId="286"/>
            <ac:spMk id="21" creationId="{09A1C012-8297-4361-ACE8-A2509FB18911}"/>
          </ac:spMkLst>
        </pc:spChg>
        <pc:spChg chg="add del">
          <ac:chgData name="Myosotis _13" userId="d3757a171cf8daaf" providerId="LiveId" clId="{35C7AED4-71C5-4B42-B528-DDB97D632247}" dt="2023-12-31T09:51:11.824" v="11239" actId="26606"/>
          <ac:spMkLst>
            <pc:docMk/>
            <pc:sldMk cId="2951815756" sldId="286"/>
            <ac:spMk id="23" creationId="{4AA13AD3-0A4F-475A-BEBB-DEEFF5C096C3}"/>
          </ac:spMkLst>
        </pc:spChg>
        <pc:spChg chg="add del">
          <ac:chgData name="Myosotis _13" userId="d3757a171cf8daaf" providerId="LiveId" clId="{35C7AED4-71C5-4B42-B528-DDB97D632247}" dt="2023-12-31T09:51:11.824" v="11239" actId="26606"/>
          <ac:spMkLst>
            <pc:docMk/>
            <pc:sldMk cId="2951815756" sldId="286"/>
            <ac:spMk id="25" creationId="{52F9B1C2-7D20-4F91-A660-197C98B9A3B1}"/>
          </ac:spMkLst>
        </pc:spChg>
        <pc:spChg chg="add del">
          <ac:chgData name="Myosotis _13" userId="d3757a171cf8daaf" providerId="LiveId" clId="{35C7AED4-71C5-4B42-B528-DDB97D632247}" dt="2023-12-31T09:51:11.824" v="11239" actId="26606"/>
          <ac:spMkLst>
            <pc:docMk/>
            <pc:sldMk cId="2951815756" sldId="286"/>
            <ac:spMk id="27" creationId="{A89C4E6E-ECA4-40E5-A54E-13E92B678E8C}"/>
          </ac:spMkLst>
        </pc:spChg>
        <pc:spChg chg="add del">
          <ac:chgData name="Myosotis _13" userId="d3757a171cf8daaf" providerId="LiveId" clId="{35C7AED4-71C5-4B42-B528-DDB97D632247}" dt="2023-12-31T09:50:25.998" v="11231" actId="26606"/>
          <ac:spMkLst>
            <pc:docMk/>
            <pc:sldMk cId="2951815756" sldId="286"/>
            <ac:spMk id="32" creationId="{09A1C012-8297-4361-ACE8-A2509FB18911}"/>
          </ac:spMkLst>
        </pc:spChg>
        <pc:spChg chg="add del">
          <ac:chgData name="Myosotis _13" userId="d3757a171cf8daaf" providerId="LiveId" clId="{35C7AED4-71C5-4B42-B528-DDB97D632247}" dt="2023-12-31T09:50:25.998" v="11231" actId="26606"/>
          <ac:spMkLst>
            <pc:docMk/>
            <pc:sldMk cId="2951815756" sldId="286"/>
            <ac:spMk id="34" creationId="{4AA13AD3-0A4F-475A-BEBB-DEEFF5C096C3}"/>
          </ac:spMkLst>
        </pc:spChg>
        <pc:spChg chg="add del">
          <ac:chgData name="Myosotis _13" userId="d3757a171cf8daaf" providerId="LiveId" clId="{35C7AED4-71C5-4B42-B528-DDB97D632247}" dt="2023-12-31T09:50:25.998" v="11231" actId="26606"/>
          <ac:spMkLst>
            <pc:docMk/>
            <pc:sldMk cId="2951815756" sldId="286"/>
            <ac:spMk id="36" creationId="{D65E0E3C-32F3-480B-9842-7611BBE2EE9F}"/>
          </ac:spMkLst>
        </pc:spChg>
        <pc:spChg chg="add del">
          <ac:chgData name="Myosotis _13" userId="d3757a171cf8daaf" providerId="LiveId" clId="{35C7AED4-71C5-4B42-B528-DDB97D632247}" dt="2023-12-31T09:50:54.302" v="11233" actId="26606"/>
          <ac:spMkLst>
            <pc:docMk/>
            <pc:sldMk cId="2951815756" sldId="286"/>
            <ac:spMk id="38" creationId="{09A1C012-8297-4361-ACE8-A2509FB18911}"/>
          </ac:spMkLst>
        </pc:spChg>
        <pc:spChg chg="add del">
          <ac:chgData name="Myosotis _13" userId="d3757a171cf8daaf" providerId="LiveId" clId="{35C7AED4-71C5-4B42-B528-DDB97D632247}" dt="2023-12-31T09:50:54.302" v="11233" actId="26606"/>
          <ac:spMkLst>
            <pc:docMk/>
            <pc:sldMk cId="2951815756" sldId="286"/>
            <ac:spMk id="39" creationId="{4AA13AD3-0A4F-475A-BEBB-DEEFF5C096C3}"/>
          </ac:spMkLst>
        </pc:spChg>
        <pc:spChg chg="add del">
          <ac:chgData name="Myosotis _13" userId="d3757a171cf8daaf" providerId="LiveId" clId="{35C7AED4-71C5-4B42-B528-DDB97D632247}" dt="2023-12-31T09:50:54.302" v="11233" actId="26606"/>
          <ac:spMkLst>
            <pc:docMk/>
            <pc:sldMk cId="2951815756" sldId="286"/>
            <ac:spMk id="40" creationId="{D65E0E3C-32F3-480B-9842-7611BBE2EE9F}"/>
          </ac:spMkLst>
        </pc:spChg>
        <pc:spChg chg="add del">
          <ac:chgData name="Myosotis _13" userId="d3757a171cf8daaf" providerId="LiveId" clId="{35C7AED4-71C5-4B42-B528-DDB97D632247}" dt="2023-12-31T09:51:11.824" v="11239" actId="26606"/>
          <ac:spMkLst>
            <pc:docMk/>
            <pc:sldMk cId="2951815756" sldId="286"/>
            <ac:spMk id="42" creationId="{09A1C012-8297-4361-ACE8-A2509FB18911}"/>
          </ac:spMkLst>
        </pc:spChg>
        <pc:spChg chg="add del">
          <ac:chgData name="Myosotis _13" userId="d3757a171cf8daaf" providerId="LiveId" clId="{35C7AED4-71C5-4B42-B528-DDB97D632247}" dt="2023-12-31T09:51:11.824" v="11239" actId="26606"/>
          <ac:spMkLst>
            <pc:docMk/>
            <pc:sldMk cId="2951815756" sldId="286"/>
            <ac:spMk id="43" creationId="{4AA13AD3-0A4F-475A-BEBB-DEEFF5C096C3}"/>
          </ac:spMkLst>
        </pc:spChg>
        <pc:spChg chg="add del">
          <ac:chgData name="Myosotis _13" userId="d3757a171cf8daaf" providerId="LiveId" clId="{35C7AED4-71C5-4B42-B528-DDB97D632247}" dt="2023-12-31T09:51:11.824" v="11239" actId="26606"/>
          <ac:spMkLst>
            <pc:docMk/>
            <pc:sldMk cId="2951815756" sldId="286"/>
            <ac:spMk id="44" creationId="{D65E0E3C-32F3-480B-9842-7611BBE2EE9F}"/>
          </ac:spMkLst>
        </pc:spChg>
        <pc:picChg chg="add del mod">
          <ac:chgData name="Myosotis _13" userId="d3757a171cf8daaf" providerId="LiveId" clId="{35C7AED4-71C5-4B42-B528-DDB97D632247}" dt="2023-12-29T20:42:00.106" v="10378" actId="478"/>
          <ac:picMkLst>
            <pc:docMk/>
            <pc:sldMk cId="2951815756" sldId="286"/>
            <ac:picMk id="5" creationId="{D4FCED0B-AC02-2433-FFC9-32B3A482DCCA}"/>
          </ac:picMkLst>
        </pc:picChg>
        <pc:picChg chg="add mod ord">
          <ac:chgData name="Myosotis _13" userId="d3757a171cf8daaf" providerId="LiveId" clId="{35C7AED4-71C5-4B42-B528-DDB97D632247}" dt="2023-12-31T09:51:56.919" v="11253" actId="1076"/>
          <ac:picMkLst>
            <pc:docMk/>
            <pc:sldMk cId="2951815756" sldId="286"/>
            <ac:picMk id="7" creationId="{06296971-B257-1A21-7CB6-FD17600AC317}"/>
          </ac:picMkLst>
        </pc:picChg>
        <pc:picChg chg="add mod">
          <ac:chgData name="Myosotis _13" userId="d3757a171cf8daaf" providerId="LiveId" clId="{35C7AED4-71C5-4B42-B528-DDB97D632247}" dt="2023-12-31T09:52:07.033" v="11254" actId="14100"/>
          <ac:picMkLst>
            <pc:docMk/>
            <pc:sldMk cId="2951815756" sldId="286"/>
            <ac:picMk id="8" creationId="{9C6C615F-0571-320E-5A45-347C2E0B571E}"/>
          </ac:picMkLst>
        </pc:picChg>
      </pc:sldChg>
      <pc:sldChg chg="addSp delSp modSp add del mod setBg modClrScheme delDesignElem chgLayout">
        <pc:chgData name="Myosotis _13" userId="d3757a171cf8daaf" providerId="LiveId" clId="{35C7AED4-71C5-4B42-B528-DDB97D632247}" dt="2024-01-01T12:16:58.167" v="12822" actId="47"/>
        <pc:sldMkLst>
          <pc:docMk/>
          <pc:sldMk cId="613311809" sldId="287"/>
        </pc:sldMkLst>
        <pc:spChg chg="add mod">
          <ac:chgData name="Myosotis _13" userId="d3757a171cf8daaf" providerId="LiveId" clId="{35C7AED4-71C5-4B42-B528-DDB97D632247}" dt="2024-01-01T12:14:00.257" v="12781" actId="255"/>
          <ac:spMkLst>
            <pc:docMk/>
            <pc:sldMk cId="613311809" sldId="287"/>
            <ac:spMk id="5" creationId="{499CB34B-4A95-A0FB-30CC-2E27DCD30E0E}"/>
          </ac:spMkLst>
        </pc:spChg>
        <pc:spChg chg="add del mod ord">
          <ac:chgData name="Myosotis _13" userId="d3757a171cf8daaf" providerId="LiveId" clId="{35C7AED4-71C5-4B42-B528-DDB97D632247}" dt="2023-12-31T10:09:15.188" v="11427" actId="700"/>
          <ac:spMkLst>
            <pc:docMk/>
            <pc:sldMk cId="613311809" sldId="287"/>
            <ac:spMk id="12" creationId="{8023FCCD-313B-EA69-C735-A9C680188410}"/>
          </ac:spMkLst>
        </pc:spChg>
        <pc:spChg chg="add del mod ord">
          <ac:chgData name="Myosotis _13" userId="d3757a171cf8daaf" providerId="LiveId" clId="{35C7AED4-71C5-4B42-B528-DDB97D632247}" dt="2023-12-31T10:09:15.188" v="11427" actId="700"/>
          <ac:spMkLst>
            <pc:docMk/>
            <pc:sldMk cId="613311809" sldId="287"/>
            <ac:spMk id="13" creationId="{47452093-3FC6-0E1A-E7D4-C59EF65E983C}"/>
          </ac:spMkLst>
        </pc:spChg>
        <pc:spChg chg="add del mod ord">
          <ac:chgData name="Myosotis _13" userId="d3757a171cf8daaf" providerId="LiveId" clId="{35C7AED4-71C5-4B42-B528-DDB97D632247}" dt="2023-12-31T10:09:15.188" v="11427" actId="700"/>
          <ac:spMkLst>
            <pc:docMk/>
            <pc:sldMk cId="613311809" sldId="287"/>
            <ac:spMk id="14" creationId="{64448C45-F3ED-FCB5-4FF5-04D0CCEBF5CE}"/>
          </ac:spMkLst>
        </pc:spChg>
        <pc:spChg chg="add del">
          <ac:chgData name="Myosotis _13" userId="d3757a171cf8daaf" providerId="LiveId" clId="{35C7AED4-71C5-4B42-B528-DDB97D632247}" dt="2023-12-31T10:12:03.624" v="11438" actId="26606"/>
          <ac:spMkLst>
            <pc:docMk/>
            <pc:sldMk cId="613311809" sldId="287"/>
            <ac:spMk id="15" creationId="{D65E0E3C-32F3-480B-9842-7611BBE2EE9F}"/>
          </ac:spMkLst>
        </pc:spChg>
        <pc:spChg chg="add del">
          <ac:chgData name="Myosotis _13" userId="d3757a171cf8daaf" providerId="LiveId" clId="{35C7AED4-71C5-4B42-B528-DDB97D632247}" dt="2023-12-31T10:12:03.624" v="11438" actId="26606"/>
          <ac:spMkLst>
            <pc:docMk/>
            <pc:sldMk cId="613311809" sldId="287"/>
            <ac:spMk id="16" creationId="{09A1C012-8297-4361-ACE8-A2509FB18911}"/>
          </ac:spMkLst>
        </pc:spChg>
        <pc:spChg chg="add del mod ord">
          <ac:chgData name="Myosotis _13" userId="d3757a171cf8daaf" providerId="LiveId" clId="{35C7AED4-71C5-4B42-B528-DDB97D632247}" dt="2024-01-01T12:14:08.206" v="12782" actId="478"/>
          <ac:spMkLst>
            <pc:docMk/>
            <pc:sldMk cId="613311809" sldId="287"/>
            <ac:spMk id="17" creationId="{E1FC4B6E-BD65-D083-2135-ADDCE6C1C74D}"/>
          </ac:spMkLst>
        </pc:spChg>
        <pc:spChg chg="add del">
          <ac:chgData name="Myosotis _13" userId="d3757a171cf8daaf" providerId="LiveId" clId="{35C7AED4-71C5-4B42-B528-DDB97D632247}" dt="2023-12-31T10:12:03.624" v="11438" actId="26606"/>
          <ac:spMkLst>
            <pc:docMk/>
            <pc:sldMk cId="613311809" sldId="287"/>
            <ac:spMk id="18" creationId="{4AA13AD3-0A4F-475A-BEBB-DEEFF5C096C3}"/>
          </ac:spMkLst>
        </pc:spChg>
        <pc:spChg chg="add del mod ord">
          <ac:chgData name="Myosotis _13" userId="d3757a171cf8daaf" providerId="LiveId" clId="{35C7AED4-71C5-4B42-B528-DDB97D632247}" dt="2024-01-01T12:13:50.175" v="12779" actId="478"/>
          <ac:spMkLst>
            <pc:docMk/>
            <pc:sldMk cId="613311809" sldId="287"/>
            <ac:spMk id="19" creationId="{3B814BD2-EB13-01AF-E3C4-BCDFF9A3B5F6}"/>
          </ac:spMkLst>
        </pc:spChg>
        <pc:spChg chg="add del mod">
          <ac:chgData name="Myosotis _13" userId="d3757a171cf8daaf" providerId="LiveId" clId="{35C7AED4-71C5-4B42-B528-DDB97D632247}" dt="2024-01-01T12:14:10.461" v="12783" actId="478"/>
          <ac:spMkLst>
            <pc:docMk/>
            <pc:sldMk cId="613311809" sldId="287"/>
            <ac:spMk id="21" creationId="{01F702C3-53BE-72C0-E3AF-F0E6FDFB6F9F}"/>
          </ac:spMkLst>
        </pc:spChg>
        <pc:spChg chg="add del mod">
          <ac:chgData name="Myosotis _13" userId="d3757a171cf8daaf" providerId="LiveId" clId="{35C7AED4-71C5-4B42-B528-DDB97D632247}" dt="2023-12-31T10:33:48.853" v="11607" actId="478"/>
          <ac:spMkLst>
            <pc:docMk/>
            <pc:sldMk cId="613311809" sldId="287"/>
            <ac:spMk id="22" creationId="{9DA206A1-E313-3E85-60F7-2D31FE995D0A}"/>
          </ac:spMkLst>
        </pc:spChg>
        <pc:spChg chg="add del">
          <ac:chgData name="Myosotis _13" userId="d3757a171cf8daaf" providerId="LiveId" clId="{35C7AED4-71C5-4B42-B528-DDB97D632247}" dt="2023-12-31T09:53:32.204" v="11264" actId="26606"/>
          <ac:spMkLst>
            <pc:docMk/>
            <pc:sldMk cId="613311809" sldId="287"/>
            <ac:spMk id="25" creationId="{9527FCEA-6143-4C5E-8C45-8AC9237ADE89}"/>
          </ac:spMkLst>
        </pc:spChg>
        <pc:spChg chg="add del">
          <ac:chgData name="Myosotis _13" userId="d3757a171cf8daaf" providerId="LiveId" clId="{35C7AED4-71C5-4B42-B528-DDB97D632247}" dt="2023-12-31T09:53:32.204" v="11264" actId="26606"/>
          <ac:spMkLst>
            <pc:docMk/>
            <pc:sldMk cId="613311809" sldId="287"/>
            <ac:spMk id="27" creationId="{1A9F23AD-7A55-49F3-A3EC-743F47F36B0E}"/>
          </ac:spMkLst>
        </pc:spChg>
        <pc:spChg chg="del">
          <ac:chgData name="Myosotis _13" userId="d3757a171cf8daaf" providerId="LiveId" clId="{35C7AED4-71C5-4B42-B528-DDB97D632247}" dt="2023-12-31T09:52:49.196" v="11258" actId="478"/>
          <ac:spMkLst>
            <pc:docMk/>
            <pc:sldMk cId="613311809" sldId="287"/>
            <ac:spMk id="28" creationId="{137549FC-C9B5-9D7C-8B28-EB42E283A979}"/>
          </ac:spMkLst>
        </pc:spChg>
        <pc:spChg chg="add del">
          <ac:chgData name="Myosotis _13" userId="d3757a171cf8daaf" providerId="LiveId" clId="{35C7AED4-71C5-4B42-B528-DDB97D632247}" dt="2023-12-31T09:53:32.204" v="11264" actId="26606"/>
          <ac:spMkLst>
            <pc:docMk/>
            <pc:sldMk cId="613311809" sldId="287"/>
            <ac:spMk id="29" creationId="{D7D9F91F-72C9-4DB9-ABD0-A8180D8262D5}"/>
          </ac:spMkLst>
        </pc:spChg>
        <pc:spChg chg="del">
          <ac:chgData name="Myosotis _13" userId="d3757a171cf8daaf" providerId="LiveId" clId="{35C7AED4-71C5-4B42-B528-DDB97D632247}" dt="2023-12-31T09:52:50.594" v="11259" actId="478"/>
          <ac:spMkLst>
            <pc:docMk/>
            <pc:sldMk cId="613311809" sldId="287"/>
            <ac:spMk id="30" creationId="{14E656C5-931C-CBE9-6816-018903DFFB9E}"/>
          </ac:spMkLst>
        </pc:spChg>
        <pc:spChg chg="add del">
          <ac:chgData name="Myosotis _13" userId="d3757a171cf8daaf" providerId="LiveId" clId="{35C7AED4-71C5-4B42-B528-DDB97D632247}" dt="2023-12-31T09:53:32.204" v="11264" actId="26606"/>
          <ac:spMkLst>
            <pc:docMk/>
            <pc:sldMk cId="613311809" sldId="287"/>
            <ac:spMk id="31" creationId="{BE016956-CE9F-4946-8834-A8BC3529D0F6}"/>
          </ac:spMkLst>
        </pc:spChg>
        <pc:spChg chg="add del mod">
          <ac:chgData name="Myosotis _13" userId="d3757a171cf8daaf" providerId="LiveId" clId="{35C7AED4-71C5-4B42-B528-DDB97D632247}" dt="2024-01-01T12:14:20.781" v="12788" actId="478"/>
          <ac:spMkLst>
            <pc:docMk/>
            <pc:sldMk cId="613311809" sldId="287"/>
            <ac:spMk id="32" creationId="{9C3702AF-5068-202F-39ED-687310FBB3BC}"/>
          </ac:spMkLst>
        </pc:spChg>
        <pc:spChg chg="add del">
          <ac:chgData name="Myosotis _13" userId="d3757a171cf8daaf" providerId="LiveId" clId="{35C7AED4-71C5-4B42-B528-DDB97D632247}" dt="2023-12-31T09:54:27.906" v="11277" actId="26606"/>
          <ac:spMkLst>
            <pc:docMk/>
            <pc:sldMk cId="613311809" sldId="287"/>
            <ac:spMk id="33" creationId="{AA3CC463-F933-4AC4-86E1-5AC14B0C3163}"/>
          </ac:spMkLst>
        </pc:spChg>
        <pc:spChg chg="add del">
          <ac:chgData name="Myosotis _13" userId="d3757a171cf8daaf" providerId="LiveId" clId="{35C7AED4-71C5-4B42-B528-DDB97D632247}" dt="2023-12-31T09:54:27.906" v="11277" actId="26606"/>
          <ac:spMkLst>
            <pc:docMk/>
            <pc:sldMk cId="613311809" sldId="287"/>
            <ac:spMk id="34" creationId="{6025D2DB-A12A-44DB-B00E-F4D622329EDD}"/>
          </ac:spMkLst>
        </pc:spChg>
        <pc:spChg chg="add del">
          <ac:chgData name="Myosotis _13" userId="d3757a171cf8daaf" providerId="LiveId" clId="{35C7AED4-71C5-4B42-B528-DDB97D632247}" dt="2023-12-31T09:54:27.906" v="11277" actId="26606"/>
          <ac:spMkLst>
            <pc:docMk/>
            <pc:sldMk cId="613311809" sldId="287"/>
            <ac:spMk id="35" creationId="{CE7E7877-F64E-4EEA-B778-138031EFF874}"/>
          </ac:spMkLst>
        </pc:spChg>
        <pc:spChg chg="add del">
          <ac:chgData name="Myosotis _13" userId="d3757a171cf8daaf" providerId="LiveId" clId="{35C7AED4-71C5-4B42-B528-DDB97D632247}" dt="2023-12-31T09:54:27.906" v="11277" actId="26606"/>
          <ac:spMkLst>
            <pc:docMk/>
            <pc:sldMk cId="613311809" sldId="287"/>
            <ac:spMk id="36" creationId="{7DD6C4F3-70FD-4F13-919C-702EE4886499}"/>
          </ac:spMkLst>
        </pc:spChg>
        <pc:spChg chg="add del">
          <ac:chgData name="Myosotis _13" userId="d3757a171cf8daaf" providerId="LiveId" clId="{35C7AED4-71C5-4B42-B528-DDB97D632247}" dt="2023-12-31T09:55:44.699" v="11284" actId="26606"/>
          <ac:spMkLst>
            <pc:docMk/>
            <pc:sldMk cId="613311809" sldId="287"/>
            <ac:spMk id="38" creationId="{C96C8BAF-68F3-4B78-B238-35DF5D86560D}"/>
          </ac:spMkLst>
        </pc:spChg>
        <pc:spChg chg="del">
          <ac:chgData name="Myosotis _13" userId="d3757a171cf8daaf" providerId="LiveId" clId="{35C7AED4-71C5-4B42-B528-DDB97D632247}" dt="2023-12-31T09:52:37.059" v="11256"/>
          <ac:spMkLst>
            <pc:docMk/>
            <pc:sldMk cId="613311809" sldId="287"/>
            <ac:spMk id="40" creationId="{BFDC535F-AC0A-417D-96AB-6706BECACD95}"/>
          </ac:spMkLst>
        </pc:spChg>
        <pc:spChg chg="del">
          <ac:chgData name="Myosotis _13" userId="d3757a171cf8daaf" providerId="LiveId" clId="{35C7AED4-71C5-4B42-B528-DDB97D632247}" dt="2023-12-31T09:52:37.059" v="11256"/>
          <ac:spMkLst>
            <pc:docMk/>
            <pc:sldMk cId="613311809" sldId="287"/>
            <ac:spMk id="41" creationId="{97AAAF8E-31DB-4148-8FCA-4D8233D691C6}"/>
          </ac:spMkLst>
        </pc:spChg>
        <pc:spChg chg="del">
          <ac:chgData name="Myosotis _13" userId="d3757a171cf8daaf" providerId="LiveId" clId="{35C7AED4-71C5-4B42-B528-DDB97D632247}" dt="2023-12-31T09:52:37.059" v="11256"/>
          <ac:spMkLst>
            <pc:docMk/>
            <pc:sldMk cId="613311809" sldId="287"/>
            <ac:spMk id="42" creationId="{AA274328-4774-4DF9-BA53-452565122FBB}"/>
          </ac:spMkLst>
        </pc:spChg>
        <pc:spChg chg="del">
          <ac:chgData name="Myosotis _13" userId="d3757a171cf8daaf" providerId="LiveId" clId="{35C7AED4-71C5-4B42-B528-DDB97D632247}" dt="2023-12-31T09:52:37.059" v="11256"/>
          <ac:spMkLst>
            <pc:docMk/>
            <pc:sldMk cId="613311809" sldId="287"/>
            <ac:spMk id="43" creationId="{01C7B46D-2FEF-4FAA-915B-8B21A66BB647}"/>
          </ac:spMkLst>
        </pc:spChg>
        <pc:spChg chg="add del mod ord">
          <ac:chgData name="Myosotis _13" userId="d3757a171cf8daaf" providerId="LiveId" clId="{35C7AED4-71C5-4B42-B528-DDB97D632247}" dt="2024-01-01T12:14:22.559" v="12789" actId="478"/>
          <ac:spMkLst>
            <pc:docMk/>
            <pc:sldMk cId="613311809" sldId="287"/>
            <ac:spMk id="50" creationId="{0DA104FA-0F7C-8C90-7547-436906A3D950}"/>
          </ac:spMkLst>
        </pc:spChg>
        <pc:spChg chg="add del">
          <ac:chgData name="Myosotis _13" userId="d3757a171cf8daaf" providerId="LiveId" clId="{35C7AED4-71C5-4B42-B528-DDB97D632247}" dt="2023-12-31T09:55:32.817" v="11281" actId="26606"/>
          <ac:spMkLst>
            <pc:docMk/>
            <pc:sldMk cId="613311809" sldId="287"/>
            <ac:spMk id="62" creationId="{AA274328-4774-4DF9-BA53-452565122FBB}"/>
          </ac:spMkLst>
        </pc:spChg>
        <pc:spChg chg="add del">
          <ac:chgData name="Myosotis _13" userId="d3757a171cf8daaf" providerId="LiveId" clId="{35C7AED4-71C5-4B42-B528-DDB97D632247}" dt="2023-12-31T09:55:32.817" v="11281" actId="26606"/>
          <ac:spMkLst>
            <pc:docMk/>
            <pc:sldMk cId="613311809" sldId="287"/>
            <ac:spMk id="63" creationId="{BFDC535F-AC0A-417D-96AB-6706BECACD95}"/>
          </ac:spMkLst>
        </pc:spChg>
        <pc:spChg chg="add del">
          <ac:chgData name="Myosotis _13" userId="d3757a171cf8daaf" providerId="LiveId" clId="{35C7AED4-71C5-4B42-B528-DDB97D632247}" dt="2023-12-31T09:55:32.817" v="11281" actId="26606"/>
          <ac:spMkLst>
            <pc:docMk/>
            <pc:sldMk cId="613311809" sldId="287"/>
            <ac:spMk id="64" creationId="{01C7B46D-2FEF-4FAA-915B-8B21A66BB647}"/>
          </ac:spMkLst>
        </pc:spChg>
        <pc:spChg chg="add del">
          <ac:chgData name="Myosotis _13" userId="d3757a171cf8daaf" providerId="LiveId" clId="{35C7AED4-71C5-4B42-B528-DDB97D632247}" dt="2023-12-31T09:55:32.817" v="11281" actId="26606"/>
          <ac:spMkLst>
            <pc:docMk/>
            <pc:sldMk cId="613311809" sldId="287"/>
            <ac:spMk id="65" creationId="{97AAAF8E-31DB-4148-8FCA-4D8233D691C6}"/>
          </ac:spMkLst>
        </pc:spChg>
        <pc:spChg chg="add del">
          <ac:chgData name="Myosotis _13" userId="d3757a171cf8daaf" providerId="LiveId" clId="{35C7AED4-71C5-4B42-B528-DDB97D632247}" dt="2023-12-31T09:56:26.324" v="11295" actId="26606"/>
          <ac:spMkLst>
            <pc:docMk/>
            <pc:sldMk cId="613311809" sldId="287"/>
            <ac:spMk id="83" creationId="{0547BEEF-01FA-4CBA-9B0E-020E0908A9A3}"/>
          </ac:spMkLst>
        </pc:spChg>
        <pc:spChg chg="add del">
          <ac:chgData name="Myosotis _13" userId="d3757a171cf8daaf" providerId="LiveId" clId="{35C7AED4-71C5-4B42-B528-DDB97D632247}" dt="2023-12-31T09:56:26.324" v="11295" actId="26606"/>
          <ac:spMkLst>
            <pc:docMk/>
            <pc:sldMk cId="613311809" sldId="287"/>
            <ac:spMk id="85" creationId="{E27CBDD7-6A01-4B3F-B16A-F50305427BC5}"/>
          </ac:spMkLst>
        </pc:spChg>
        <pc:spChg chg="add del">
          <ac:chgData name="Myosotis _13" userId="d3757a171cf8daaf" providerId="LiveId" clId="{35C7AED4-71C5-4B42-B528-DDB97D632247}" dt="2023-12-31T09:56:32.954" v="11297" actId="26606"/>
          <ac:spMkLst>
            <pc:docMk/>
            <pc:sldMk cId="613311809" sldId="287"/>
            <ac:spMk id="87" creationId="{6BC377B7-18F1-42AD-A1DD-E1D6A5B27CE9}"/>
          </ac:spMkLst>
        </pc:spChg>
        <pc:spChg chg="add del">
          <ac:chgData name="Myosotis _13" userId="d3757a171cf8daaf" providerId="LiveId" clId="{35C7AED4-71C5-4B42-B528-DDB97D632247}" dt="2023-12-31T09:56:32.954" v="11297" actId="26606"/>
          <ac:spMkLst>
            <pc:docMk/>
            <pc:sldMk cId="613311809" sldId="287"/>
            <ac:spMk id="88" creationId="{B41841A4-7885-47BE-9A2A-B2602CA1A98E}"/>
          </ac:spMkLst>
        </pc:spChg>
        <pc:spChg chg="add del">
          <ac:chgData name="Myosotis _13" userId="d3757a171cf8daaf" providerId="LiveId" clId="{35C7AED4-71C5-4B42-B528-DDB97D632247}" dt="2023-12-31T10:02:52.856" v="11303" actId="26606"/>
          <ac:spMkLst>
            <pc:docMk/>
            <pc:sldMk cId="613311809" sldId="287"/>
            <ac:spMk id="90" creationId="{6BC377B7-18F1-42AD-A1DD-E1D6A5B27CE9}"/>
          </ac:spMkLst>
        </pc:spChg>
        <pc:spChg chg="add del">
          <ac:chgData name="Myosotis _13" userId="d3757a171cf8daaf" providerId="LiveId" clId="{35C7AED4-71C5-4B42-B528-DDB97D632247}" dt="2023-12-31T10:02:47.295" v="11300" actId="26606"/>
          <ac:spMkLst>
            <pc:docMk/>
            <pc:sldMk cId="613311809" sldId="287"/>
            <ac:spMk id="95" creationId="{6BC377B7-18F1-42AD-A1DD-E1D6A5B27CE9}"/>
          </ac:spMkLst>
        </pc:spChg>
        <pc:spChg chg="add del">
          <ac:chgData name="Myosotis _13" userId="d3757a171cf8daaf" providerId="LiveId" clId="{35C7AED4-71C5-4B42-B528-DDB97D632247}" dt="2023-12-31T10:02:47.295" v="11300" actId="26606"/>
          <ac:spMkLst>
            <pc:docMk/>
            <pc:sldMk cId="613311809" sldId="287"/>
            <ac:spMk id="97" creationId="{B41841A4-7885-47BE-9A2A-B2602CA1A98E}"/>
          </ac:spMkLst>
        </pc:spChg>
        <pc:spChg chg="add del">
          <ac:chgData name="Myosotis _13" userId="d3757a171cf8daaf" providerId="LiveId" clId="{35C7AED4-71C5-4B42-B528-DDB97D632247}" dt="2023-12-31T10:02:52.852" v="11302" actId="26606"/>
          <ac:spMkLst>
            <pc:docMk/>
            <pc:sldMk cId="613311809" sldId="287"/>
            <ac:spMk id="99" creationId="{6BC377B7-18F1-42AD-A1DD-E1D6A5B27CE9}"/>
          </ac:spMkLst>
        </pc:spChg>
        <pc:spChg chg="add del">
          <ac:chgData name="Myosotis _13" userId="d3757a171cf8daaf" providerId="LiveId" clId="{35C7AED4-71C5-4B42-B528-DDB97D632247}" dt="2023-12-31T10:02:52.852" v="11302" actId="26606"/>
          <ac:spMkLst>
            <pc:docMk/>
            <pc:sldMk cId="613311809" sldId="287"/>
            <ac:spMk id="100" creationId="{D8CD3F60-224B-4A33-8366-65BAA0E6ECD1}"/>
          </ac:spMkLst>
        </pc:spChg>
        <pc:spChg chg="add del">
          <ac:chgData name="Myosotis _13" userId="d3757a171cf8daaf" providerId="LiveId" clId="{35C7AED4-71C5-4B42-B528-DDB97D632247}" dt="2023-12-31T10:09:05.191" v="11426" actId="700"/>
          <ac:spMkLst>
            <pc:docMk/>
            <pc:sldMk cId="613311809" sldId="287"/>
            <ac:spMk id="102" creationId="{0547BEEF-01FA-4CBA-9B0E-020E0908A9A3}"/>
          </ac:spMkLst>
        </pc:spChg>
        <pc:spChg chg="add del">
          <ac:chgData name="Myosotis _13" userId="d3757a171cf8daaf" providerId="LiveId" clId="{35C7AED4-71C5-4B42-B528-DDB97D632247}" dt="2023-12-31T10:09:05.191" v="11426" actId="700"/>
          <ac:spMkLst>
            <pc:docMk/>
            <pc:sldMk cId="613311809" sldId="287"/>
            <ac:spMk id="103" creationId="{E27CBDD7-6A01-4B3F-B16A-F50305427BC5}"/>
          </ac:spMkLst>
        </pc:spChg>
        <pc:spChg chg="add del">
          <ac:chgData name="Myosotis _13" userId="d3757a171cf8daaf" providerId="LiveId" clId="{35C7AED4-71C5-4B42-B528-DDB97D632247}" dt="2023-12-31T10:07:56.150" v="11410" actId="26606"/>
          <ac:spMkLst>
            <pc:docMk/>
            <pc:sldMk cId="613311809" sldId="287"/>
            <ac:spMk id="108" creationId="{09A1C012-8297-4361-ACE8-A2509FB18911}"/>
          </ac:spMkLst>
        </pc:spChg>
        <pc:spChg chg="add del">
          <ac:chgData name="Myosotis _13" userId="d3757a171cf8daaf" providerId="LiveId" clId="{35C7AED4-71C5-4B42-B528-DDB97D632247}" dt="2023-12-31T10:07:56.150" v="11410" actId="26606"/>
          <ac:spMkLst>
            <pc:docMk/>
            <pc:sldMk cId="613311809" sldId="287"/>
            <ac:spMk id="110" creationId="{4AA13AD3-0A4F-475A-BEBB-DEEFF5C096C3}"/>
          </ac:spMkLst>
        </pc:spChg>
        <pc:spChg chg="add del">
          <ac:chgData name="Myosotis _13" userId="d3757a171cf8daaf" providerId="LiveId" clId="{35C7AED4-71C5-4B42-B528-DDB97D632247}" dt="2023-12-31T10:07:56.150" v="11410" actId="26606"/>
          <ac:spMkLst>
            <pc:docMk/>
            <pc:sldMk cId="613311809" sldId="287"/>
            <ac:spMk id="112" creationId="{D65E0E3C-32F3-480B-9842-7611BBE2EE9F}"/>
          </ac:spMkLst>
        </pc:spChg>
        <pc:spChg chg="add del">
          <ac:chgData name="Myosotis _13" userId="d3757a171cf8daaf" providerId="LiveId" clId="{35C7AED4-71C5-4B42-B528-DDB97D632247}" dt="2023-12-31T10:07:58.592" v="11412" actId="26606"/>
          <ac:spMkLst>
            <pc:docMk/>
            <pc:sldMk cId="613311809" sldId="287"/>
            <ac:spMk id="114" creationId="{A89C4E6E-ECA4-40E5-A54E-13E92B678E8C}"/>
          </ac:spMkLst>
        </pc:spChg>
        <pc:spChg chg="add del">
          <ac:chgData name="Myosotis _13" userId="d3757a171cf8daaf" providerId="LiveId" clId="{35C7AED4-71C5-4B42-B528-DDB97D632247}" dt="2023-12-31T10:07:58.592" v="11412" actId="26606"/>
          <ac:spMkLst>
            <pc:docMk/>
            <pc:sldMk cId="613311809" sldId="287"/>
            <ac:spMk id="115" creationId="{09A1C012-8297-4361-ACE8-A2509FB18911}"/>
          </ac:spMkLst>
        </pc:spChg>
        <pc:spChg chg="add del">
          <ac:chgData name="Myosotis _13" userId="d3757a171cf8daaf" providerId="LiveId" clId="{35C7AED4-71C5-4B42-B528-DDB97D632247}" dt="2023-12-31T10:07:58.592" v="11412" actId="26606"/>
          <ac:spMkLst>
            <pc:docMk/>
            <pc:sldMk cId="613311809" sldId="287"/>
            <ac:spMk id="116" creationId="{4AA13AD3-0A4F-475A-BEBB-DEEFF5C096C3}"/>
          </ac:spMkLst>
        </pc:spChg>
        <pc:spChg chg="add del">
          <ac:chgData name="Myosotis _13" userId="d3757a171cf8daaf" providerId="LiveId" clId="{35C7AED4-71C5-4B42-B528-DDB97D632247}" dt="2023-12-31T10:07:58.592" v="11412" actId="26606"/>
          <ac:spMkLst>
            <pc:docMk/>
            <pc:sldMk cId="613311809" sldId="287"/>
            <ac:spMk id="117" creationId="{52F9B1C2-7D20-4F91-A660-197C98B9A3B1}"/>
          </ac:spMkLst>
        </pc:spChg>
        <pc:spChg chg="add del">
          <ac:chgData name="Myosotis _13" userId="d3757a171cf8daaf" providerId="LiveId" clId="{35C7AED4-71C5-4B42-B528-DDB97D632247}" dt="2023-12-31T10:08:00.284" v="11414" actId="26606"/>
          <ac:spMkLst>
            <pc:docMk/>
            <pc:sldMk cId="613311809" sldId="287"/>
            <ac:spMk id="119" creationId="{09A1C012-8297-4361-ACE8-A2509FB18911}"/>
          </ac:spMkLst>
        </pc:spChg>
        <pc:spChg chg="add del">
          <ac:chgData name="Myosotis _13" userId="d3757a171cf8daaf" providerId="LiveId" clId="{35C7AED4-71C5-4B42-B528-DDB97D632247}" dt="2023-12-31T10:08:00.284" v="11414" actId="26606"/>
          <ac:spMkLst>
            <pc:docMk/>
            <pc:sldMk cId="613311809" sldId="287"/>
            <ac:spMk id="120" creationId="{4AA13AD3-0A4F-475A-BEBB-DEEFF5C096C3}"/>
          </ac:spMkLst>
        </pc:spChg>
        <pc:spChg chg="add del">
          <ac:chgData name="Myosotis _13" userId="d3757a171cf8daaf" providerId="LiveId" clId="{35C7AED4-71C5-4B42-B528-DDB97D632247}" dt="2023-12-31T10:08:00.284" v="11414" actId="26606"/>
          <ac:spMkLst>
            <pc:docMk/>
            <pc:sldMk cId="613311809" sldId="287"/>
            <ac:spMk id="121" creationId="{4AB109E1-45E3-4986-9663-C3EAAC041219}"/>
          </ac:spMkLst>
        </pc:spChg>
        <pc:spChg chg="add del">
          <ac:chgData name="Myosotis _13" userId="d3757a171cf8daaf" providerId="LiveId" clId="{35C7AED4-71C5-4B42-B528-DDB97D632247}" dt="2023-12-31T10:08:00.284" v="11414" actId="26606"/>
          <ac:spMkLst>
            <pc:docMk/>
            <pc:sldMk cId="613311809" sldId="287"/>
            <ac:spMk id="122" creationId="{EDEE9D42-BBE7-4427-9BC3-971CE96F1E29}"/>
          </ac:spMkLst>
        </pc:spChg>
        <pc:spChg chg="add del">
          <ac:chgData name="Myosotis _13" userId="d3757a171cf8daaf" providerId="LiveId" clId="{35C7AED4-71C5-4B42-B528-DDB97D632247}" dt="2023-12-31T10:08:03.598" v="11416" actId="26606"/>
          <ac:spMkLst>
            <pc:docMk/>
            <pc:sldMk cId="613311809" sldId="287"/>
            <ac:spMk id="124" creationId="{09A1C012-8297-4361-ACE8-A2509FB18911}"/>
          </ac:spMkLst>
        </pc:spChg>
        <pc:spChg chg="add del">
          <ac:chgData name="Myosotis _13" userId="d3757a171cf8daaf" providerId="LiveId" clId="{35C7AED4-71C5-4B42-B528-DDB97D632247}" dt="2023-12-31T10:08:03.598" v="11416" actId="26606"/>
          <ac:spMkLst>
            <pc:docMk/>
            <pc:sldMk cId="613311809" sldId="287"/>
            <ac:spMk id="125" creationId="{4AA13AD3-0A4F-475A-BEBB-DEEFF5C096C3}"/>
          </ac:spMkLst>
        </pc:spChg>
        <pc:spChg chg="add del">
          <ac:chgData name="Myosotis _13" userId="d3757a171cf8daaf" providerId="LiveId" clId="{35C7AED4-71C5-4B42-B528-DDB97D632247}" dt="2023-12-31T10:08:03.598" v="11416" actId="26606"/>
          <ac:spMkLst>
            <pc:docMk/>
            <pc:sldMk cId="613311809" sldId="287"/>
            <ac:spMk id="126" creationId="{9654BDA8-EE5D-4DC8-BA6E-A93D650163BA}"/>
          </ac:spMkLst>
        </pc:spChg>
        <pc:grpChg chg="add del">
          <ac:chgData name="Myosotis _13" userId="d3757a171cf8daaf" providerId="LiveId" clId="{35C7AED4-71C5-4B42-B528-DDB97D632247}" dt="2023-12-31T09:55:44.699" v="11284" actId="26606"/>
          <ac:grpSpMkLst>
            <pc:docMk/>
            <pc:sldMk cId="613311809" sldId="287"/>
            <ac:grpSpMk id="39" creationId="{4F4CD6D0-5A87-4BA2-A13A-0E40511C3CFA}"/>
          </ac:grpSpMkLst>
        </pc:grpChg>
        <pc:grpChg chg="add del">
          <ac:chgData name="Myosotis _13" userId="d3757a171cf8daaf" providerId="LiveId" clId="{35C7AED4-71C5-4B42-B528-DDB97D632247}" dt="2023-12-31T09:55:44.699" v="11284" actId="26606"/>
          <ac:grpSpMkLst>
            <pc:docMk/>
            <pc:sldMk cId="613311809" sldId="287"/>
            <ac:grpSpMk id="47" creationId="{E9537076-EF48-4F72-9164-FD8260D550AC}"/>
          </ac:grpSpMkLst>
        </pc:grpChg>
        <pc:grpChg chg="add del">
          <ac:chgData name="Myosotis _13" userId="d3757a171cf8daaf" providerId="LiveId" clId="{35C7AED4-71C5-4B42-B528-DDB97D632247}" dt="2023-12-31T09:55:44.699" v="11284" actId="26606"/>
          <ac:grpSpMkLst>
            <pc:docMk/>
            <pc:sldMk cId="613311809" sldId="287"/>
            <ac:grpSpMk id="51" creationId="{6EFC3492-86BD-4D75-B5B4-C2DBFE0BD106}"/>
          </ac:grpSpMkLst>
        </pc:grpChg>
        <pc:picChg chg="add del mod ord">
          <ac:chgData name="Myosotis _13" userId="d3757a171cf8daaf" providerId="LiveId" clId="{35C7AED4-71C5-4B42-B528-DDB97D632247}" dt="2023-12-31T10:05:39.112" v="11395" actId="478"/>
          <ac:picMkLst>
            <pc:docMk/>
            <pc:sldMk cId="613311809" sldId="287"/>
            <ac:picMk id="2" creationId="{804B8B61-3C0A-3123-785F-4E21B5FC6DB6}"/>
          </ac:picMkLst>
        </pc:picChg>
        <pc:picChg chg="del">
          <ac:chgData name="Myosotis _13" userId="d3757a171cf8daaf" providerId="LiveId" clId="{35C7AED4-71C5-4B42-B528-DDB97D632247}" dt="2023-12-31T09:52:59.434" v="11260" actId="478"/>
          <ac:picMkLst>
            <pc:docMk/>
            <pc:sldMk cId="613311809" sldId="287"/>
            <ac:picMk id="3" creationId="{0466CB83-9D96-5E22-4EB3-8D14129928F7}"/>
          </ac:picMkLst>
        </pc:picChg>
        <pc:picChg chg="add del mod ord">
          <ac:chgData name="Myosotis _13" userId="d3757a171cf8daaf" providerId="LiveId" clId="{35C7AED4-71C5-4B42-B528-DDB97D632247}" dt="2023-12-31T10:08:10.911" v="11419" actId="478"/>
          <ac:picMkLst>
            <pc:docMk/>
            <pc:sldMk cId="613311809" sldId="287"/>
            <ac:picMk id="4" creationId="{1C4EBD43-1644-A7F5-129C-154E23F336E5}"/>
          </ac:picMkLst>
        </pc:picChg>
        <pc:picChg chg="add del mod ord">
          <ac:chgData name="Myosotis _13" userId="d3757a171cf8daaf" providerId="LiveId" clId="{35C7AED4-71C5-4B42-B528-DDB97D632247}" dt="2024-01-01T12:16:30.535" v="12816" actId="478"/>
          <ac:picMkLst>
            <pc:docMk/>
            <pc:sldMk cId="613311809" sldId="287"/>
            <ac:picMk id="7" creationId="{F4815733-7E15-2CC8-6AE5-9DD6195C4BA2}"/>
          </ac:picMkLst>
        </pc:picChg>
        <pc:picChg chg="add del mod">
          <ac:chgData name="Myosotis _13" userId="d3757a171cf8daaf" providerId="LiveId" clId="{35C7AED4-71C5-4B42-B528-DDB97D632247}" dt="2023-12-31T10:08:09.218" v="11418" actId="478"/>
          <ac:picMkLst>
            <pc:docMk/>
            <pc:sldMk cId="613311809" sldId="287"/>
            <ac:picMk id="9" creationId="{23A2B3CD-A99C-DD5A-7630-A0F08E865067}"/>
          </ac:picMkLst>
        </pc:picChg>
        <pc:picChg chg="add mod ord">
          <ac:chgData name="Myosotis _13" userId="d3757a171cf8daaf" providerId="LiveId" clId="{35C7AED4-71C5-4B42-B528-DDB97D632247}" dt="2024-01-01T12:14:27.583" v="12790" actId="1076"/>
          <ac:picMkLst>
            <pc:docMk/>
            <pc:sldMk cId="613311809" sldId="287"/>
            <ac:picMk id="11" creationId="{9B67FCD1-0E9A-A672-6D8C-49B17B1ADBC2}"/>
          </ac:picMkLst>
        </pc:picChg>
        <pc:picChg chg="del mod ord">
          <ac:chgData name="Myosotis _13" userId="d3757a171cf8daaf" providerId="LiveId" clId="{35C7AED4-71C5-4B42-B528-DDB97D632247}" dt="2023-12-31T09:56:21.956" v="11293" actId="478"/>
          <ac:picMkLst>
            <pc:docMk/>
            <pc:sldMk cId="613311809" sldId="287"/>
            <ac:picMk id="20" creationId="{572163F3-98DB-9E18-9DB7-363EF54380D2}"/>
          </ac:picMkLst>
        </pc:picChg>
        <pc:picChg chg="add del mod ord">
          <ac:chgData name="Myosotis _13" userId="d3757a171cf8daaf" providerId="LiveId" clId="{35C7AED4-71C5-4B42-B528-DDB97D632247}" dt="2024-01-01T12:14:33.009" v="12792" actId="478"/>
          <ac:picMkLst>
            <pc:docMk/>
            <pc:sldMk cId="613311809" sldId="287"/>
            <ac:picMk id="24" creationId="{87A6C55E-DFC0-A9BA-42A4-BF12324CE623}"/>
          </ac:picMkLst>
        </pc:picChg>
        <pc:picChg chg="del">
          <ac:chgData name="Myosotis _13" userId="d3757a171cf8daaf" providerId="LiveId" clId="{35C7AED4-71C5-4B42-B528-DDB97D632247}" dt="2023-12-31T09:52:47.299" v="11257" actId="478"/>
          <ac:picMkLst>
            <pc:docMk/>
            <pc:sldMk cId="613311809" sldId="287"/>
            <ac:picMk id="26" creationId="{02BDB28B-ADFB-30AF-0A7F-FE890F2B96EF}"/>
          </ac:picMkLst>
        </pc:picChg>
        <pc:picChg chg="add del mod">
          <ac:chgData name="Myosotis _13" userId="d3757a171cf8daaf" providerId="LiveId" clId="{35C7AED4-71C5-4B42-B528-DDB97D632247}" dt="2024-01-01T12:14:19.252" v="12787" actId="478"/>
          <ac:picMkLst>
            <pc:docMk/>
            <pc:sldMk cId="613311809" sldId="287"/>
            <ac:picMk id="46" creationId="{5768B86F-5AEC-EC8C-CEBC-82422AAC0B82}"/>
          </ac:picMkLst>
        </pc:picChg>
        <pc:picChg chg="add del mod">
          <ac:chgData name="Myosotis _13" userId="d3757a171cf8daaf" providerId="LiveId" clId="{35C7AED4-71C5-4B42-B528-DDB97D632247}" dt="2024-01-01T12:16:04.294" v="12807" actId="478"/>
          <ac:picMkLst>
            <pc:docMk/>
            <pc:sldMk cId="613311809" sldId="287"/>
            <ac:picMk id="55" creationId="{A62B7741-F833-5D43-72FA-FC0EA7699330}"/>
          </ac:picMkLst>
        </pc:picChg>
        <pc:cxnChg chg="add del">
          <ac:chgData name="Myosotis _13" userId="d3757a171cf8daaf" providerId="LiveId" clId="{35C7AED4-71C5-4B42-B528-DDB97D632247}" dt="2023-12-31T09:55:21.587" v="11279" actId="26606"/>
          <ac:cxnSpMkLst>
            <pc:docMk/>
            <pc:sldMk cId="613311809" sldId="287"/>
            <ac:cxnSpMk id="58" creationId="{DCD67800-37AC-4E14-89B0-F79DCB3FB86D}"/>
          </ac:cxnSpMkLst>
        </pc:cxnChg>
        <pc:cxnChg chg="add del">
          <ac:chgData name="Myosotis _13" userId="d3757a171cf8daaf" providerId="LiveId" clId="{35C7AED4-71C5-4B42-B528-DDB97D632247}" dt="2023-12-31T09:55:21.587" v="11279" actId="26606"/>
          <ac:cxnSpMkLst>
            <pc:docMk/>
            <pc:sldMk cId="613311809" sldId="287"/>
            <ac:cxnSpMk id="60" creationId="{20F1788F-A5AE-4188-8274-F7F2E3833ECD}"/>
          </ac:cxnSpMkLst>
        </pc:cxnChg>
        <pc:cxnChg chg="add del">
          <ac:chgData name="Myosotis _13" userId="d3757a171cf8daaf" providerId="LiveId" clId="{35C7AED4-71C5-4B42-B528-DDB97D632247}" dt="2023-12-31T09:55:44.696" v="11283" actId="26606"/>
          <ac:cxnSpMkLst>
            <pc:docMk/>
            <pc:sldMk cId="613311809" sldId="287"/>
            <ac:cxnSpMk id="67" creationId="{DCD67800-37AC-4E14-89B0-F79DCB3FB86D}"/>
          </ac:cxnSpMkLst>
        </pc:cxnChg>
        <pc:cxnChg chg="add del">
          <ac:chgData name="Myosotis _13" userId="d3757a171cf8daaf" providerId="LiveId" clId="{35C7AED4-71C5-4B42-B528-DDB97D632247}" dt="2023-12-31T09:55:44.696" v="11283" actId="26606"/>
          <ac:cxnSpMkLst>
            <pc:docMk/>
            <pc:sldMk cId="613311809" sldId="287"/>
            <ac:cxnSpMk id="68" creationId="{20F1788F-A5AE-4188-8274-F7F2E3833ECD}"/>
          </ac:cxnSpMkLst>
        </pc:cxnChg>
        <pc:cxnChg chg="add del">
          <ac:chgData name="Myosotis _13" userId="d3757a171cf8daaf" providerId="LiveId" clId="{35C7AED4-71C5-4B42-B528-DDB97D632247}" dt="2023-12-31T09:56:02.695" v="11291" actId="26606"/>
          <ac:cxnSpMkLst>
            <pc:docMk/>
            <pc:sldMk cId="613311809" sldId="287"/>
            <ac:cxnSpMk id="70" creationId="{D4BDCD00-BA97-40D8-93CD-0A9CA931BE17}"/>
          </ac:cxnSpMkLst>
        </pc:cxnChg>
        <pc:cxnChg chg="add del">
          <ac:chgData name="Myosotis _13" userId="d3757a171cf8daaf" providerId="LiveId" clId="{35C7AED4-71C5-4B42-B528-DDB97D632247}" dt="2023-12-31T09:56:02.695" v="11291" actId="26606"/>
          <ac:cxnSpMkLst>
            <pc:docMk/>
            <pc:sldMk cId="613311809" sldId="287"/>
            <ac:cxnSpMk id="71" creationId="{2D631E40-F51C-4828-B23B-DF903513296E}"/>
          </ac:cxnSpMkLst>
        </pc:cxnChg>
        <pc:cxnChg chg="add del">
          <ac:chgData name="Myosotis _13" userId="d3757a171cf8daaf" providerId="LiveId" clId="{35C7AED4-71C5-4B42-B528-DDB97D632247}" dt="2023-12-31T09:56:32.956" v="11298" actId="26606"/>
          <ac:cxnSpMkLst>
            <pc:docMk/>
            <pc:sldMk cId="613311809" sldId="287"/>
            <ac:cxnSpMk id="76" creationId="{DCD67800-37AC-4E14-89B0-F79DCB3FB86D}"/>
          </ac:cxnSpMkLst>
        </pc:cxnChg>
        <pc:cxnChg chg="add del">
          <ac:chgData name="Myosotis _13" userId="d3757a171cf8daaf" providerId="LiveId" clId="{35C7AED4-71C5-4B42-B528-DDB97D632247}" dt="2023-12-31T09:56:32.956" v="11298" actId="26606"/>
          <ac:cxnSpMkLst>
            <pc:docMk/>
            <pc:sldMk cId="613311809" sldId="287"/>
            <ac:cxnSpMk id="78" creationId="{20F1788F-A5AE-4188-8274-F7F2E3833ECD}"/>
          </ac:cxnSpMkLst>
        </pc:cxnChg>
      </pc:sldChg>
      <pc:sldChg chg="addSp delSp modSp new mod ord setBg setClrOvrMap">
        <pc:chgData name="Myosotis _13" userId="d3757a171cf8daaf" providerId="LiveId" clId="{35C7AED4-71C5-4B42-B528-DDB97D632247}" dt="2024-01-01T15:51:15.760" v="12850"/>
        <pc:sldMkLst>
          <pc:docMk/>
          <pc:sldMk cId="1110675110" sldId="288"/>
        </pc:sldMkLst>
        <pc:spChg chg="mod">
          <ac:chgData name="Myosotis _13" userId="d3757a171cf8daaf" providerId="LiveId" clId="{35C7AED4-71C5-4B42-B528-DDB97D632247}" dt="2023-12-31T10:52:03.978" v="11777" actId="26606"/>
          <ac:spMkLst>
            <pc:docMk/>
            <pc:sldMk cId="1110675110" sldId="288"/>
            <ac:spMk id="2" creationId="{EE9DD814-61EB-FF5D-9BCE-F034F241F9FC}"/>
          </ac:spMkLst>
        </pc:spChg>
        <pc:spChg chg="mod">
          <ac:chgData name="Myosotis _13" userId="d3757a171cf8daaf" providerId="LiveId" clId="{35C7AED4-71C5-4B42-B528-DDB97D632247}" dt="2023-12-31T10:54:26.735" v="11802" actId="20577"/>
          <ac:spMkLst>
            <pc:docMk/>
            <pc:sldMk cId="1110675110" sldId="288"/>
            <ac:spMk id="3" creationId="{75559FC5-7F3A-0097-54EB-FC4D3516DE6F}"/>
          </ac:spMkLst>
        </pc:spChg>
        <pc:spChg chg="add del">
          <ac:chgData name="Myosotis _13" userId="d3757a171cf8daaf" providerId="LiveId" clId="{35C7AED4-71C5-4B42-B528-DDB97D632247}" dt="2023-12-31T10:52:03.972" v="11776" actId="26606"/>
          <ac:spMkLst>
            <pc:docMk/>
            <pc:sldMk cId="1110675110" sldId="288"/>
            <ac:spMk id="9" creationId="{09A1C012-8297-4361-ACE8-A2509FB18911}"/>
          </ac:spMkLst>
        </pc:spChg>
        <pc:spChg chg="add del">
          <ac:chgData name="Myosotis _13" userId="d3757a171cf8daaf" providerId="LiveId" clId="{35C7AED4-71C5-4B42-B528-DDB97D632247}" dt="2023-12-31T10:52:03.972" v="11776" actId="26606"/>
          <ac:spMkLst>
            <pc:docMk/>
            <pc:sldMk cId="1110675110" sldId="288"/>
            <ac:spMk id="11" creationId="{4AA13AD3-0A4F-475A-BEBB-DEEFF5C096C3}"/>
          </ac:spMkLst>
        </pc:spChg>
        <pc:spChg chg="add del">
          <ac:chgData name="Myosotis _13" userId="d3757a171cf8daaf" providerId="LiveId" clId="{35C7AED4-71C5-4B42-B528-DDB97D632247}" dt="2023-12-31T10:52:03.972" v="11776" actId="26606"/>
          <ac:spMkLst>
            <pc:docMk/>
            <pc:sldMk cId="1110675110" sldId="288"/>
            <ac:spMk id="13" creationId="{5816E978-1809-4EE5-9DFC-90ECA301A7BA}"/>
          </ac:spMkLst>
        </pc:spChg>
        <pc:spChg chg="add">
          <ac:chgData name="Myosotis _13" userId="d3757a171cf8daaf" providerId="LiveId" clId="{35C7AED4-71C5-4B42-B528-DDB97D632247}" dt="2023-12-31T10:52:03.978" v="11777" actId="26606"/>
          <ac:spMkLst>
            <pc:docMk/>
            <pc:sldMk cId="1110675110" sldId="288"/>
            <ac:spMk id="15" creationId="{09A1C012-8297-4361-ACE8-A2509FB18911}"/>
          </ac:spMkLst>
        </pc:spChg>
        <pc:spChg chg="add">
          <ac:chgData name="Myosotis _13" userId="d3757a171cf8daaf" providerId="LiveId" clId="{35C7AED4-71C5-4B42-B528-DDB97D632247}" dt="2023-12-31T10:52:03.978" v="11777" actId="26606"/>
          <ac:spMkLst>
            <pc:docMk/>
            <pc:sldMk cId="1110675110" sldId="288"/>
            <ac:spMk id="16" creationId="{4AA13AD3-0A4F-475A-BEBB-DEEFF5C096C3}"/>
          </ac:spMkLst>
        </pc:spChg>
        <pc:picChg chg="add del">
          <ac:chgData name="Myosotis _13" userId="d3757a171cf8daaf" providerId="LiveId" clId="{35C7AED4-71C5-4B42-B528-DDB97D632247}" dt="2023-12-31T10:52:03.972" v="11776" actId="26606"/>
          <ac:picMkLst>
            <pc:docMk/>
            <pc:sldMk cId="1110675110" sldId="288"/>
            <ac:picMk id="5" creationId="{001B9139-A22F-C191-DD68-CD7F2B68ADB7}"/>
          </ac:picMkLst>
        </pc:picChg>
        <pc:picChg chg="add">
          <ac:chgData name="Myosotis _13" userId="d3757a171cf8daaf" providerId="LiveId" clId="{35C7AED4-71C5-4B42-B528-DDB97D632247}" dt="2023-12-31T10:52:03.978" v="11777" actId="26606"/>
          <ac:picMkLst>
            <pc:docMk/>
            <pc:sldMk cId="1110675110" sldId="288"/>
            <ac:picMk id="17" creationId="{6F15B140-81DC-C937-BEA0-F3C92D02B7D1}"/>
          </ac:picMkLst>
        </pc:picChg>
      </pc:sldChg>
      <pc:sldChg chg="addSp delSp modSp new mod ord setBg setClrOvrMap delDesignElem chgLayout">
        <pc:chgData name="Myosotis _13" userId="d3757a171cf8daaf" providerId="LiveId" clId="{35C7AED4-71C5-4B42-B528-DDB97D632247}" dt="2024-01-01T15:53:51.409" v="12854"/>
        <pc:sldMkLst>
          <pc:docMk/>
          <pc:sldMk cId="241071205" sldId="289"/>
        </pc:sldMkLst>
        <pc:spChg chg="mod ord">
          <ac:chgData name="Myosotis _13" userId="d3757a171cf8daaf" providerId="LiveId" clId="{35C7AED4-71C5-4B42-B528-DDB97D632247}" dt="2023-12-31T10:58:59.411" v="11882" actId="26606"/>
          <ac:spMkLst>
            <pc:docMk/>
            <pc:sldMk cId="241071205" sldId="289"/>
            <ac:spMk id="2" creationId="{D151E2C4-EFF9-E978-1948-397EF9CA1573}"/>
          </ac:spMkLst>
        </pc:spChg>
        <pc:spChg chg="mod ord">
          <ac:chgData name="Myosotis _13" userId="d3757a171cf8daaf" providerId="LiveId" clId="{35C7AED4-71C5-4B42-B528-DDB97D632247}" dt="2023-12-31T10:58:59.411" v="11882" actId="26606"/>
          <ac:spMkLst>
            <pc:docMk/>
            <pc:sldMk cId="241071205" sldId="289"/>
            <ac:spMk id="3" creationId="{B1FE2B47-4A55-5181-023E-EA7B3EE23438}"/>
          </ac:spMkLst>
        </pc:spChg>
        <pc:spChg chg="add del">
          <ac:chgData name="Myosotis _13" userId="d3757a171cf8daaf" providerId="LiveId" clId="{35C7AED4-71C5-4B42-B528-DDB97D632247}" dt="2023-12-31T10:58:54.758" v="11879" actId="26606"/>
          <ac:spMkLst>
            <pc:docMk/>
            <pc:sldMk cId="241071205" sldId="289"/>
            <ac:spMk id="8" creationId="{09A1C012-8297-4361-ACE8-A2509FB18911}"/>
          </ac:spMkLst>
        </pc:spChg>
        <pc:spChg chg="add del">
          <ac:chgData name="Myosotis _13" userId="d3757a171cf8daaf" providerId="LiveId" clId="{35C7AED4-71C5-4B42-B528-DDB97D632247}" dt="2023-12-31T10:55:26.736" v="11867" actId="26606"/>
          <ac:spMkLst>
            <pc:docMk/>
            <pc:sldMk cId="241071205" sldId="289"/>
            <ac:spMk id="9" creationId="{09A1C012-8297-4361-ACE8-A2509FB18911}"/>
          </ac:spMkLst>
        </pc:spChg>
        <pc:spChg chg="add del">
          <ac:chgData name="Myosotis _13" userId="d3757a171cf8daaf" providerId="LiveId" clId="{35C7AED4-71C5-4B42-B528-DDB97D632247}" dt="2023-12-31T10:55:48.795" v="11871" actId="26606"/>
          <ac:spMkLst>
            <pc:docMk/>
            <pc:sldMk cId="241071205" sldId="289"/>
            <ac:spMk id="10" creationId="{09A1C012-8297-4361-ACE8-A2509FB18911}"/>
          </ac:spMkLst>
        </pc:spChg>
        <pc:spChg chg="add del">
          <ac:chgData name="Myosotis _13" userId="d3757a171cf8daaf" providerId="LiveId" clId="{35C7AED4-71C5-4B42-B528-DDB97D632247}" dt="2023-12-31T10:55:26.736" v="11867" actId="26606"/>
          <ac:spMkLst>
            <pc:docMk/>
            <pc:sldMk cId="241071205" sldId="289"/>
            <ac:spMk id="11" creationId="{4AA13AD3-0A4F-475A-BEBB-DEEFF5C096C3}"/>
          </ac:spMkLst>
        </pc:spChg>
        <pc:spChg chg="add del">
          <ac:chgData name="Myosotis _13" userId="d3757a171cf8daaf" providerId="LiveId" clId="{35C7AED4-71C5-4B42-B528-DDB97D632247}" dt="2023-12-31T10:55:48.795" v="11871" actId="26606"/>
          <ac:spMkLst>
            <pc:docMk/>
            <pc:sldMk cId="241071205" sldId="289"/>
            <ac:spMk id="12" creationId="{4AA13AD3-0A4F-475A-BEBB-DEEFF5C096C3}"/>
          </ac:spMkLst>
        </pc:spChg>
        <pc:spChg chg="add del">
          <ac:chgData name="Myosotis _13" userId="d3757a171cf8daaf" providerId="LiveId" clId="{35C7AED4-71C5-4B42-B528-DDB97D632247}" dt="2023-12-31T10:55:26.736" v="11867" actId="26606"/>
          <ac:spMkLst>
            <pc:docMk/>
            <pc:sldMk cId="241071205" sldId="289"/>
            <ac:spMk id="13" creationId="{5816E978-1809-4EE5-9DFC-90ECA301A7BA}"/>
          </ac:spMkLst>
        </pc:spChg>
        <pc:spChg chg="add del">
          <ac:chgData name="Myosotis _13" userId="d3757a171cf8daaf" providerId="LiveId" clId="{35C7AED4-71C5-4B42-B528-DDB97D632247}" dt="2023-12-31T10:55:48.795" v="11871" actId="26606"/>
          <ac:spMkLst>
            <pc:docMk/>
            <pc:sldMk cId="241071205" sldId="289"/>
            <ac:spMk id="14" creationId="{D65E0E3C-32F3-480B-9842-7611BBE2EE9F}"/>
          </ac:spMkLst>
        </pc:spChg>
        <pc:spChg chg="add del">
          <ac:chgData name="Myosotis _13" userId="d3757a171cf8daaf" providerId="LiveId" clId="{35C7AED4-71C5-4B42-B528-DDB97D632247}" dt="2023-12-31T10:55:31.329" v="11869" actId="26606"/>
          <ac:spMkLst>
            <pc:docMk/>
            <pc:sldMk cId="241071205" sldId="289"/>
            <ac:spMk id="15" creationId="{09A1C012-8297-4361-ACE8-A2509FB18911}"/>
          </ac:spMkLst>
        </pc:spChg>
        <pc:spChg chg="add del">
          <ac:chgData name="Myosotis _13" userId="d3757a171cf8daaf" providerId="LiveId" clId="{35C7AED4-71C5-4B42-B528-DDB97D632247}" dt="2023-12-31T10:55:31.329" v="11869" actId="26606"/>
          <ac:spMkLst>
            <pc:docMk/>
            <pc:sldMk cId="241071205" sldId="289"/>
            <ac:spMk id="16" creationId="{4AA13AD3-0A4F-475A-BEBB-DEEFF5C096C3}"/>
          </ac:spMkLst>
        </pc:spChg>
        <pc:spChg chg="add del">
          <ac:chgData name="Myosotis _13" userId="d3757a171cf8daaf" providerId="LiveId" clId="{35C7AED4-71C5-4B42-B528-DDB97D632247}" dt="2023-12-31T10:58:54.758" v="11879" actId="26606"/>
          <ac:spMkLst>
            <pc:docMk/>
            <pc:sldMk cId="241071205" sldId="289"/>
            <ac:spMk id="18" creationId="{4AA13AD3-0A4F-475A-BEBB-DEEFF5C096C3}"/>
          </ac:spMkLst>
        </pc:spChg>
        <pc:spChg chg="add del">
          <ac:chgData name="Myosotis _13" userId="d3757a171cf8daaf" providerId="LiveId" clId="{35C7AED4-71C5-4B42-B528-DDB97D632247}" dt="2023-12-31T10:57:54.823" v="11874" actId="700"/>
          <ac:spMkLst>
            <pc:docMk/>
            <pc:sldMk cId="241071205" sldId="289"/>
            <ac:spMk id="19" creationId="{09A1C012-8297-4361-ACE8-A2509FB18911}"/>
          </ac:spMkLst>
        </pc:spChg>
        <pc:spChg chg="add del">
          <ac:chgData name="Myosotis _13" userId="d3757a171cf8daaf" providerId="LiveId" clId="{35C7AED4-71C5-4B42-B528-DDB97D632247}" dt="2023-12-31T10:58:59.332" v="11881" actId="26606"/>
          <ac:spMkLst>
            <pc:docMk/>
            <pc:sldMk cId="241071205" sldId="289"/>
            <ac:spMk id="20" creationId="{09A1C012-8297-4361-ACE8-A2509FB18911}"/>
          </ac:spMkLst>
        </pc:spChg>
        <pc:spChg chg="add del">
          <ac:chgData name="Myosotis _13" userId="d3757a171cf8daaf" providerId="LiveId" clId="{35C7AED4-71C5-4B42-B528-DDB97D632247}" dt="2023-12-31T10:57:54.823" v="11874" actId="700"/>
          <ac:spMkLst>
            <pc:docMk/>
            <pc:sldMk cId="241071205" sldId="289"/>
            <ac:spMk id="21" creationId="{4AA13AD3-0A4F-475A-BEBB-DEEFF5C096C3}"/>
          </ac:spMkLst>
        </pc:spChg>
        <pc:spChg chg="add del">
          <ac:chgData name="Myosotis _13" userId="d3757a171cf8daaf" providerId="LiveId" clId="{35C7AED4-71C5-4B42-B528-DDB97D632247}" dt="2023-12-31T10:58:59.332" v="11881" actId="26606"/>
          <ac:spMkLst>
            <pc:docMk/>
            <pc:sldMk cId="241071205" sldId="289"/>
            <ac:spMk id="22" creationId="{4AA13AD3-0A4F-475A-BEBB-DEEFF5C096C3}"/>
          </ac:spMkLst>
        </pc:spChg>
        <pc:spChg chg="add del">
          <ac:chgData name="Myosotis _13" userId="d3757a171cf8daaf" providerId="LiveId" clId="{35C7AED4-71C5-4B42-B528-DDB97D632247}" dt="2023-12-31T10:57:54.823" v="11874" actId="700"/>
          <ac:spMkLst>
            <pc:docMk/>
            <pc:sldMk cId="241071205" sldId="289"/>
            <ac:spMk id="23" creationId="{4AB109E1-45E3-4986-9663-C3EAAC041219}"/>
          </ac:spMkLst>
        </pc:spChg>
        <pc:spChg chg="add del">
          <ac:chgData name="Myosotis _13" userId="d3757a171cf8daaf" providerId="LiveId" clId="{35C7AED4-71C5-4B42-B528-DDB97D632247}" dt="2023-12-31T10:58:59.332" v="11881" actId="26606"/>
          <ac:spMkLst>
            <pc:docMk/>
            <pc:sldMk cId="241071205" sldId="289"/>
            <ac:spMk id="24" creationId="{D65E0E3C-32F3-480B-9842-7611BBE2EE9F}"/>
          </ac:spMkLst>
        </pc:spChg>
        <pc:spChg chg="add del">
          <ac:chgData name="Myosotis _13" userId="d3757a171cf8daaf" providerId="LiveId" clId="{35C7AED4-71C5-4B42-B528-DDB97D632247}" dt="2023-12-31T10:57:54.823" v="11874" actId="700"/>
          <ac:spMkLst>
            <pc:docMk/>
            <pc:sldMk cId="241071205" sldId="289"/>
            <ac:spMk id="25" creationId="{EDEE9D42-BBE7-4427-9BC3-971CE96F1E29}"/>
          </ac:spMkLst>
        </pc:spChg>
        <pc:spChg chg="add">
          <ac:chgData name="Myosotis _13" userId="d3757a171cf8daaf" providerId="LiveId" clId="{35C7AED4-71C5-4B42-B528-DDB97D632247}" dt="2023-12-31T10:58:59.411" v="11882" actId="26606"/>
          <ac:spMkLst>
            <pc:docMk/>
            <pc:sldMk cId="241071205" sldId="289"/>
            <ac:spMk id="26" creationId="{09A1C012-8297-4361-ACE8-A2509FB18911}"/>
          </ac:spMkLst>
        </pc:spChg>
        <pc:spChg chg="add">
          <ac:chgData name="Myosotis _13" userId="d3757a171cf8daaf" providerId="LiveId" clId="{35C7AED4-71C5-4B42-B528-DDB97D632247}" dt="2023-12-31T10:58:59.411" v="11882" actId="26606"/>
          <ac:spMkLst>
            <pc:docMk/>
            <pc:sldMk cId="241071205" sldId="289"/>
            <ac:spMk id="27" creationId="{4AA13AD3-0A4F-475A-BEBB-DEEFF5C096C3}"/>
          </ac:spMkLst>
        </pc:spChg>
        <pc:picChg chg="add del">
          <ac:chgData name="Myosotis _13" userId="d3757a171cf8daaf" providerId="LiveId" clId="{35C7AED4-71C5-4B42-B528-DDB97D632247}" dt="2023-12-31T10:55:26.736" v="11867" actId="26606"/>
          <ac:picMkLst>
            <pc:docMk/>
            <pc:sldMk cId="241071205" sldId="289"/>
            <ac:picMk id="5" creationId="{E5E3A942-6B95-B17A-B663-4B5D2C2414D4}"/>
          </ac:picMkLst>
        </pc:picChg>
        <pc:picChg chg="add mod ord">
          <ac:chgData name="Myosotis _13" userId="d3757a171cf8daaf" providerId="LiveId" clId="{35C7AED4-71C5-4B42-B528-DDB97D632247}" dt="2023-12-31T10:58:59.411" v="11882" actId="26606"/>
          <ac:picMkLst>
            <pc:docMk/>
            <pc:sldMk cId="241071205" sldId="289"/>
            <ac:picMk id="6" creationId="{3C276BF4-1AEF-CEF5-6318-276DE676CEDE}"/>
          </ac:picMkLst>
        </pc:picChg>
        <pc:picChg chg="add del mod">
          <ac:chgData name="Myosotis _13" userId="d3757a171cf8daaf" providerId="LiveId" clId="{35C7AED4-71C5-4B42-B528-DDB97D632247}" dt="2023-12-31T10:58:31.204" v="11877" actId="478"/>
          <ac:picMkLst>
            <pc:docMk/>
            <pc:sldMk cId="241071205" sldId="289"/>
            <ac:picMk id="7" creationId="{CCC21371-C4FF-B471-CE40-DFD563295B4D}"/>
          </ac:picMkLst>
        </pc:picChg>
        <pc:picChg chg="add del">
          <ac:chgData name="Myosotis _13" userId="d3757a171cf8daaf" providerId="LiveId" clId="{35C7AED4-71C5-4B42-B528-DDB97D632247}" dt="2023-12-31T10:55:31.329" v="11869" actId="26606"/>
          <ac:picMkLst>
            <pc:docMk/>
            <pc:sldMk cId="241071205" sldId="289"/>
            <ac:picMk id="17" creationId="{31CA6513-01D3-65F5-40C9-2E3A99626D52}"/>
          </ac:picMkLst>
        </pc:picChg>
      </pc:sldChg>
      <pc:sldChg chg="addSp modSp new mod setBg setClrOvrMap">
        <pc:chgData name="Myosotis _13" userId="d3757a171cf8daaf" providerId="LiveId" clId="{35C7AED4-71C5-4B42-B528-DDB97D632247}" dt="2023-12-31T11:04:05.606" v="11898" actId="6549"/>
        <pc:sldMkLst>
          <pc:docMk/>
          <pc:sldMk cId="1277454674" sldId="290"/>
        </pc:sldMkLst>
        <pc:spChg chg="add mod ord">
          <ac:chgData name="Myosotis _13" userId="d3757a171cf8daaf" providerId="LiveId" clId="{35C7AED4-71C5-4B42-B528-DDB97D632247}" dt="2023-12-31T11:04:05.606" v="11898" actId="6549"/>
          <ac:spMkLst>
            <pc:docMk/>
            <pc:sldMk cId="1277454674" sldId="290"/>
            <ac:spMk id="2" creationId="{45A4B587-B5CC-061D-D206-2982E3CD3855}"/>
          </ac:spMkLst>
        </pc:spChg>
        <pc:spChg chg="add">
          <ac:chgData name="Myosotis _13" userId="d3757a171cf8daaf" providerId="LiveId" clId="{35C7AED4-71C5-4B42-B528-DDB97D632247}" dt="2023-12-31T11:03:28.073" v="11896" actId="26606"/>
          <ac:spMkLst>
            <pc:docMk/>
            <pc:sldMk cId="1277454674" sldId="290"/>
            <ac:spMk id="11" creationId="{09A1C012-8297-4361-ACE8-A2509FB18911}"/>
          </ac:spMkLst>
        </pc:spChg>
        <pc:spChg chg="add">
          <ac:chgData name="Myosotis _13" userId="d3757a171cf8daaf" providerId="LiveId" clId="{35C7AED4-71C5-4B42-B528-DDB97D632247}" dt="2023-12-31T11:03:28.073" v="11896" actId="26606"/>
          <ac:spMkLst>
            <pc:docMk/>
            <pc:sldMk cId="1277454674" sldId="290"/>
            <ac:spMk id="13" creationId="{4AA13AD3-0A4F-475A-BEBB-DEEFF5C096C3}"/>
          </ac:spMkLst>
        </pc:spChg>
        <pc:picChg chg="add mod">
          <ac:chgData name="Myosotis _13" userId="d3757a171cf8daaf" providerId="LiveId" clId="{35C7AED4-71C5-4B42-B528-DDB97D632247}" dt="2023-12-31T11:03:28.073" v="11896" actId="26606"/>
          <ac:picMkLst>
            <pc:docMk/>
            <pc:sldMk cId="1277454674" sldId="290"/>
            <ac:picMk id="4" creationId="{D1B06D8D-5358-33F2-CE4A-623DE8C7FA5E}"/>
          </ac:picMkLst>
        </pc:picChg>
        <pc:picChg chg="add mod">
          <ac:chgData name="Myosotis _13" userId="d3757a171cf8daaf" providerId="LiveId" clId="{35C7AED4-71C5-4B42-B528-DDB97D632247}" dt="2023-12-31T11:03:28.073" v="11896" actId="26606"/>
          <ac:picMkLst>
            <pc:docMk/>
            <pc:sldMk cId="1277454674" sldId="290"/>
            <ac:picMk id="6" creationId="{50F906B2-74D2-2362-B6B6-587FD514CCF4}"/>
          </ac:picMkLst>
        </pc:picChg>
      </pc:sldChg>
      <pc:sldChg chg="addSp delSp modSp new mod ord setBg">
        <pc:chgData name="Myosotis _13" userId="d3757a171cf8daaf" providerId="LiveId" clId="{35C7AED4-71C5-4B42-B528-DDB97D632247}" dt="2024-01-01T15:50:39.729" v="12848"/>
        <pc:sldMkLst>
          <pc:docMk/>
          <pc:sldMk cId="1019866723" sldId="291"/>
        </pc:sldMkLst>
        <pc:spChg chg="add mod ord">
          <ac:chgData name="Myosotis _13" userId="d3757a171cf8daaf" providerId="LiveId" clId="{35C7AED4-71C5-4B42-B528-DDB97D632247}" dt="2023-12-31T11:07:41.091" v="11984" actId="20577"/>
          <ac:spMkLst>
            <pc:docMk/>
            <pc:sldMk cId="1019866723" sldId="291"/>
            <ac:spMk id="2" creationId="{28578F45-5749-2927-4B9E-64B9C4687D6C}"/>
          </ac:spMkLst>
        </pc:spChg>
        <pc:spChg chg="add del">
          <ac:chgData name="Myosotis _13" userId="d3757a171cf8daaf" providerId="LiveId" clId="{35C7AED4-71C5-4B42-B528-DDB97D632247}" dt="2023-12-31T11:06:45.314" v="11983" actId="26606"/>
          <ac:spMkLst>
            <pc:docMk/>
            <pc:sldMk cId="1019866723" sldId="291"/>
            <ac:spMk id="9" creationId="{09A1C012-8297-4361-ACE8-A2509FB18911}"/>
          </ac:spMkLst>
        </pc:spChg>
        <pc:spChg chg="add del">
          <ac:chgData name="Myosotis _13" userId="d3757a171cf8daaf" providerId="LiveId" clId="{35C7AED4-71C5-4B42-B528-DDB97D632247}" dt="2023-12-31T11:06:45.314" v="11983" actId="26606"/>
          <ac:spMkLst>
            <pc:docMk/>
            <pc:sldMk cId="1019866723" sldId="291"/>
            <ac:spMk id="11" creationId="{4AA13AD3-0A4F-475A-BEBB-DEEFF5C096C3}"/>
          </ac:spMkLst>
        </pc:spChg>
        <pc:spChg chg="add del">
          <ac:chgData name="Myosotis _13" userId="d3757a171cf8daaf" providerId="LiveId" clId="{35C7AED4-71C5-4B42-B528-DDB97D632247}" dt="2023-12-31T11:06:45.314" v="11983" actId="26606"/>
          <ac:spMkLst>
            <pc:docMk/>
            <pc:sldMk cId="1019866723" sldId="291"/>
            <ac:spMk id="13" creationId="{365A786E-9028-443F-8713-B9552D9A2355}"/>
          </ac:spMkLst>
        </pc:spChg>
        <pc:spChg chg="add del">
          <ac:chgData name="Myosotis _13" userId="d3757a171cf8daaf" providerId="LiveId" clId="{35C7AED4-71C5-4B42-B528-DDB97D632247}" dt="2023-12-31T11:06:45.310" v="11982" actId="26606"/>
          <ac:spMkLst>
            <pc:docMk/>
            <pc:sldMk cId="1019866723" sldId="291"/>
            <ac:spMk id="18" creationId="{09A1C012-8297-4361-ACE8-A2509FB18911}"/>
          </ac:spMkLst>
        </pc:spChg>
        <pc:spChg chg="add del">
          <ac:chgData name="Myosotis _13" userId="d3757a171cf8daaf" providerId="LiveId" clId="{35C7AED4-71C5-4B42-B528-DDB97D632247}" dt="2023-12-31T11:06:45.310" v="11982" actId="26606"/>
          <ac:spMkLst>
            <pc:docMk/>
            <pc:sldMk cId="1019866723" sldId="291"/>
            <ac:spMk id="20" creationId="{4AA13AD3-0A4F-475A-BEBB-DEEFF5C096C3}"/>
          </ac:spMkLst>
        </pc:spChg>
        <pc:spChg chg="add del">
          <ac:chgData name="Myosotis _13" userId="d3757a171cf8daaf" providerId="LiveId" clId="{35C7AED4-71C5-4B42-B528-DDB97D632247}" dt="2023-12-31T11:06:45.310" v="11982" actId="26606"/>
          <ac:spMkLst>
            <pc:docMk/>
            <pc:sldMk cId="1019866723" sldId="291"/>
            <ac:spMk id="22" creationId="{5816E978-1809-4EE5-9DFC-90ECA301A7BA}"/>
          </ac:spMkLst>
        </pc:spChg>
        <pc:spChg chg="add">
          <ac:chgData name="Myosotis _13" userId="d3757a171cf8daaf" providerId="LiveId" clId="{35C7AED4-71C5-4B42-B528-DDB97D632247}" dt="2023-12-31T11:06:45.314" v="11983" actId="26606"/>
          <ac:spMkLst>
            <pc:docMk/>
            <pc:sldMk cId="1019866723" sldId="291"/>
            <ac:spMk id="24" creationId="{09A1C012-8297-4361-ACE8-A2509FB18911}"/>
          </ac:spMkLst>
        </pc:spChg>
        <pc:spChg chg="add">
          <ac:chgData name="Myosotis _13" userId="d3757a171cf8daaf" providerId="LiveId" clId="{35C7AED4-71C5-4B42-B528-DDB97D632247}" dt="2023-12-31T11:06:45.314" v="11983" actId="26606"/>
          <ac:spMkLst>
            <pc:docMk/>
            <pc:sldMk cId="1019866723" sldId="291"/>
            <ac:spMk id="25" creationId="{4AA13AD3-0A4F-475A-BEBB-DEEFF5C096C3}"/>
          </ac:spMkLst>
        </pc:spChg>
        <pc:spChg chg="add">
          <ac:chgData name="Myosotis _13" userId="d3757a171cf8daaf" providerId="LiveId" clId="{35C7AED4-71C5-4B42-B528-DDB97D632247}" dt="2023-12-31T11:06:45.314" v="11983" actId="26606"/>
          <ac:spMkLst>
            <pc:docMk/>
            <pc:sldMk cId="1019866723" sldId="291"/>
            <ac:spMk id="26" creationId="{CB98331E-6CDC-406E-B820-9B97E9B9B0E3}"/>
          </ac:spMkLst>
        </pc:spChg>
        <pc:picChg chg="add mod">
          <ac:chgData name="Myosotis _13" userId="d3757a171cf8daaf" providerId="LiveId" clId="{35C7AED4-71C5-4B42-B528-DDB97D632247}" dt="2023-12-31T11:06:45.314" v="11983" actId="26606"/>
          <ac:picMkLst>
            <pc:docMk/>
            <pc:sldMk cId="1019866723" sldId="291"/>
            <ac:picMk id="4" creationId="{61A6E07B-32B0-FCDD-ED29-D6ECE8C8AABD}"/>
          </ac:picMkLst>
        </pc:picChg>
      </pc:sldChg>
      <pc:sldChg chg="addSp delSp modSp add mod ord setBg delDesignElem chgLayout">
        <pc:chgData name="Myosotis _13" userId="d3757a171cf8daaf" providerId="LiveId" clId="{35C7AED4-71C5-4B42-B528-DDB97D632247}" dt="2024-01-01T15:52:21.546" v="12852"/>
        <pc:sldMkLst>
          <pc:docMk/>
          <pc:sldMk cId="4223446748" sldId="292"/>
        </pc:sldMkLst>
        <pc:spChg chg="add mod">
          <ac:chgData name="Myosotis _13" userId="d3757a171cf8daaf" providerId="LiveId" clId="{35C7AED4-71C5-4B42-B528-DDB97D632247}" dt="2023-12-31T14:26:51.137" v="12654" actId="313"/>
          <ac:spMkLst>
            <pc:docMk/>
            <pc:sldMk cId="4223446748" sldId="292"/>
            <ac:spMk id="5" creationId="{7722DD2D-E88F-EF52-3DAD-7E69C5169627}"/>
          </ac:spMkLst>
        </pc:spChg>
        <pc:spChg chg="add del">
          <ac:chgData name="Myosotis _13" userId="d3757a171cf8daaf" providerId="LiveId" clId="{35C7AED4-71C5-4B42-B528-DDB97D632247}" dt="2023-12-31T12:51:26.519" v="12164" actId="26606"/>
          <ac:spMkLst>
            <pc:docMk/>
            <pc:sldMk cId="4223446748" sldId="292"/>
            <ac:spMk id="6" creationId="{CE7E7877-F64E-4EEA-B778-138031EFF874}"/>
          </ac:spMkLst>
        </pc:spChg>
        <pc:spChg chg="add del">
          <ac:chgData name="Myosotis _13" userId="d3757a171cf8daaf" providerId="LiveId" clId="{35C7AED4-71C5-4B42-B528-DDB97D632247}" dt="2023-12-31T12:56:27.181" v="12203" actId="26606"/>
          <ac:spMkLst>
            <pc:docMk/>
            <pc:sldMk cId="4223446748" sldId="292"/>
            <ac:spMk id="8" creationId="{56827C3C-D52F-46CE-A441-3CD6A1A6A0A2}"/>
          </ac:spMkLst>
        </pc:spChg>
        <pc:spChg chg="add del">
          <ac:chgData name="Myosotis _13" userId="d3757a171cf8daaf" providerId="LiveId" clId="{35C7AED4-71C5-4B42-B528-DDB97D632247}" dt="2023-12-31T12:51:26.519" v="12164" actId="26606"/>
          <ac:spMkLst>
            <pc:docMk/>
            <pc:sldMk cId="4223446748" sldId="292"/>
            <ac:spMk id="9" creationId="{AA3CC463-F933-4AC4-86E1-5AC14B0C3163}"/>
          </ac:spMkLst>
        </pc:spChg>
        <pc:spChg chg="add del">
          <ac:chgData name="Myosotis _13" userId="d3757a171cf8daaf" providerId="LiveId" clId="{35C7AED4-71C5-4B42-B528-DDB97D632247}" dt="2023-12-31T12:56:27.181" v="12203" actId="26606"/>
          <ac:spMkLst>
            <pc:docMk/>
            <pc:sldMk cId="4223446748" sldId="292"/>
            <ac:spMk id="10" creationId="{F52A8B51-0A89-497B-B882-6658E029A3F9}"/>
          </ac:spMkLst>
        </pc:spChg>
        <pc:spChg chg="add del">
          <ac:chgData name="Myosotis _13" userId="d3757a171cf8daaf" providerId="LiveId" clId="{35C7AED4-71C5-4B42-B528-DDB97D632247}" dt="2023-12-31T12:51:26.519" v="12164" actId="26606"/>
          <ac:spMkLst>
            <pc:docMk/>
            <pc:sldMk cId="4223446748" sldId="292"/>
            <ac:spMk id="11" creationId="{6025D2DB-A12A-44DB-B00E-F4D622329EDD}"/>
          </ac:spMkLst>
        </pc:spChg>
        <pc:spChg chg="add del">
          <ac:chgData name="Myosotis _13" userId="d3757a171cf8daaf" providerId="LiveId" clId="{35C7AED4-71C5-4B42-B528-DDB97D632247}" dt="2023-12-31T12:56:27.181" v="12203" actId="26606"/>
          <ac:spMkLst>
            <pc:docMk/>
            <pc:sldMk cId="4223446748" sldId="292"/>
            <ac:spMk id="12" creationId="{EB1CEFBF-6F09-4052-862B-E219DA15757E}"/>
          </ac:spMkLst>
        </pc:spChg>
        <pc:spChg chg="add del">
          <ac:chgData name="Myosotis _13" userId="d3757a171cf8daaf" providerId="LiveId" clId="{35C7AED4-71C5-4B42-B528-DDB97D632247}" dt="2023-12-31T12:51:26.519" v="12164" actId="26606"/>
          <ac:spMkLst>
            <pc:docMk/>
            <pc:sldMk cId="4223446748" sldId="292"/>
            <ac:spMk id="15" creationId="{7DD6C4F3-70FD-4F13-919C-702EE4886499}"/>
          </ac:spMkLst>
        </pc:spChg>
        <pc:spChg chg="add del">
          <ac:chgData name="Myosotis _13" userId="d3757a171cf8daaf" providerId="LiveId" clId="{35C7AED4-71C5-4B42-B528-DDB97D632247}" dt="2023-12-31T12:56:27.181" v="12203" actId="26606"/>
          <ac:spMkLst>
            <pc:docMk/>
            <pc:sldMk cId="4223446748" sldId="292"/>
            <ac:spMk id="16" creationId="{BCB5D417-2A71-445D-B4C7-9E814D633D33}"/>
          </ac:spMkLst>
        </pc:spChg>
        <pc:spChg chg="add del">
          <ac:chgData name="Myosotis _13" userId="d3757a171cf8daaf" providerId="LiveId" clId="{35C7AED4-71C5-4B42-B528-DDB97D632247}" dt="2023-12-31T12:51:32.792" v="12166" actId="26606"/>
          <ac:spMkLst>
            <pc:docMk/>
            <pc:sldMk cId="4223446748" sldId="292"/>
            <ac:spMk id="17" creationId="{BFDC535F-AC0A-417D-96AB-6706BECACD95}"/>
          </ac:spMkLst>
        </pc:spChg>
        <pc:spChg chg="add del">
          <ac:chgData name="Myosotis _13" userId="d3757a171cf8daaf" providerId="LiveId" clId="{35C7AED4-71C5-4B42-B528-DDB97D632247}" dt="2023-12-31T12:51:32.792" v="12166" actId="26606"/>
          <ac:spMkLst>
            <pc:docMk/>
            <pc:sldMk cId="4223446748" sldId="292"/>
            <ac:spMk id="18" creationId="{97AAAF8E-31DB-4148-8FCA-4D8233D691C6}"/>
          </ac:spMkLst>
        </pc:spChg>
        <pc:spChg chg="add del">
          <ac:chgData name="Myosotis _13" userId="d3757a171cf8daaf" providerId="LiveId" clId="{35C7AED4-71C5-4B42-B528-DDB97D632247}" dt="2023-12-31T12:51:32.792" v="12166" actId="26606"/>
          <ac:spMkLst>
            <pc:docMk/>
            <pc:sldMk cId="4223446748" sldId="292"/>
            <ac:spMk id="19" creationId="{AA274328-4774-4DF9-BA53-452565122FBB}"/>
          </ac:spMkLst>
        </pc:spChg>
        <pc:spChg chg="add del">
          <ac:chgData name="Myosotis _13" userId="d3757a171cf8daaf" providerId="LiveId" clId="{35C7AED4-71C5-4B42-B528-DDB97D632247}" dt="2023-12-31T12:51:32.792" v="12166" actId="26606"/>
          <ac:spMkLst>
            <pc:docMk/>
            <pc:sldMk cId="4223446748" sldId="292"/>
            <ac:spMk id="20" creationId="{01C7B46D-2FEF-4FAA-915B-8B21A66BB647}"/>
          </ac:spMkLst>
        </pc:spChg>
        <pc:spChg chg="add del">
          <ac:chgData name="Myosotis _13" userId="d3757a171cf8daaf" providerId="LiveId" clId="{35C7AED4-71C5-4B42-B528-DDB97D632247}" dt="2023-12-31T12:51:54.452" v="12169" actId="26606"/>
          <ac:spMkLst>
            <pc:docMk/>
            <pc:sldMk cId="4223446748" sldId="292"/>
            <ac:spMk id="22" creationId="{56827C3C-D52F-46CE-A441-3CD6A1A6A0A2}"/>
          </ac:spMkLst>
        </pc:spChg>
        <pc:spChg chg="add del">
          <ac:chgData name="Myosotis _13" userId="d3757a171cf8daaf" providerId="LiveId" clId="{35C7AED4-71C5-4B42-B528-DDB97D632247}" dt="2023-12-31T12:51:54.452" v="12169" actId="26606"/>
          <ac:spMkLst>
            <pc:docMk/>
            <pc:sldMk cId="4223446748" sldId="292"/>
            <ac:spMk id="23" creationId="{F52A8B51-0A89-497B-B882-6658E029A3F9}"/>
          </ac:spMkLst>
        </pc:spChg>
        <pc:spChg chg="add del">
          <ac:chgData name="Myosotis _13" userId="d3757a171cf8daaf" providerId="LiveId" clId="{35C7AED4-71C5-4B42-B528-DDB97D632247}" dt="2023-12-31T12:51:54.452" v="12169" actId="26606"/>
          <ac:spMkLst>
            <pc:docMk/>
            <pc:sldMk cId="4223446748" sldId="292"/>
            <ac:spMk id="24" creationId="{EB1CEFBF-6F09-4052-862B-E219DA15757E}"/>
          </ac:spMkLst>
        </pc:spChg>
        <pc:spChg chg="add del">
          <ac:chgData name="Myosotis _13" userId="d3757a171cf8daaf" providerId="LiveId" clId="{35C7AED4-71C5-4B42-B528-DDB97D632247}" dt="2023-12-31T12:51:54.452" v="12169" actId="26606"/>
          <ac:spMkLst>
            <pc:docMk/>
            <pc:sldMk cId="4223446748" sldId="292"/>
            <ac:spMk id="25" creationId="{BCB5D417-2A71-445D-B4C7-9E814D633D33}"/>
          </ac:spMkLst>
        </pc:spChg>
        <pc:spChg chg="add del">
          <ac:chgData name="Myosotis _13" userId="d3757a171cf8daaf" providerId="LiveId" clId="{35C7AED4-71C5-4B42-B528-DDB97D632247}" dt="2023-12-31T12:52:25.594" v="12173" actId="26606"/>
          <ac:spMkLst>
            <pc:docMk/>
            <pc:sldMk cId="4223446748" sldId="292"/>
            <ac:spMk id="30" creationId="{AA3CC463-F933-4AC4-86E1-5AC14B0C3163}"/>
          </ac:spMkLst>
        </pc:spChg>
        <pc:spChg chg="add del">
          <ac:chgData name="Myosotis _13" userId="d3757a171cf8daaf" providerId="LiveId" clId="{35C7AED4-71C5-4B42-B528-DDB97D632247}" dt="2023-12-31T13:01:34.761" v="12326" actId="26606"/>
          <ac:spMkLst>
            <pc:docMk/>
            <pc:sldMk cId="4223446748" sldId="292"/>
            <ac:spMk id="31" creationId="{09A1C012-8297-4361-ACE8-A2509FB18911}"/>
          </ac:spMkLst>
        </pc:spChg>
        <pc:spChg chg="add del">
          <ac:chgData name="Myosotis _13" userId="d3757a171cf8daaf" providerId="LiveId" clId="{35C7AED4-71C5-4B42-B528-DDB97D632247}" dt="2023-12-31T12:52:25.594" v="12173" actId="26606"/>
          <ac:spMkLst>
            <pc:docMk/>
            <pc:sldMk cId="4223446748" sldId="292"/>
            <ac:spMk id="32" creationId="{6025D2DB-A12A-44DB-B00E-F4D622329EDD}"/>
          </ac:spMkLst>
        </pc:spChg>
        <pc:spChg chg="add del">
          <ac:chgData name="Myosotis _13" userId="d3757a171cf8daaf" providerId="LiveId" clId="{35C7AED4-71C5-4B42-B528-DDB97D632247}" dt="2023-12-31T13:01:34.761" v="12326" actId="26606"/>
          <ac:spMkLst>
            <pc:docMk/>
            <pc:sldMk cId="4223446748" sldId="292"/>
            <ac:spMk id="33" creationId="{4AA13AD3-0A4F-475A-BEBB-DEEFF5C096C3}"/>
          </ac:spMkLst>
        </pc:spChg>
        <pc:spChg chg="add del">
          <ac:chgData name="Myosotis _13" userId="d3757a171cf8daaf" providerId="LiveId" clId="{35C7AED4-71C5-4B42-B528-DDB97D632247}" dt="2023-12-31T12:52:25.594" v="12173" actId="26606"/>
          <ac:spMkLst>
            <pc:docMk/>
            <pc:sldMk cId="4223446748" sldId="292"/>
            <ac:spMk id="34" creationId="{CE7E7877-F64E-4EEA-B778-138031EFF874}"/>
          </ac:spMkLst>
        </pc:spChg>
        <pc:spChg chg="add del">
          <ac:chgData name="Myosotis _13" userId="d3757a171cf8daaf" providerId="LiveId" clId="{35C7AED4-71C5-4B42-B528-DDB97D632247}" dt="2023-12-31T13:01:34.761" v="12326" actId="26606"/>
          <ac:spMkLst>
            <pc:docMk/>
            <pc:sldMk cId="4223446748" sldId="292"/>
            <ac:spMk id="35" creationId="{52F9B1C2-7D20-4F91-A660-197C98B9A3B1}"/>
          </ac:spMkLst>
        </pc:spChg>
        <pc:spChg chg="add del">
          <ac:chgData name="Myosotis _13" userId="d3757a171cf8daaf" providerId="LiveId" clId="{35C7AED4-71C5-4B42-B528-DDB97D632247}" dt="2023-12-31T12:52:25.594" v="12173" actId="26606"/>
          <ac:spMkLst>
            <pc:docMk/>
            <pc:sldMk cId="4223446748" sldId="292"/>
            <ac:spMk id="36" creationId="{7DD6C4F3-70FD-4F13-919C-702EE4886499}"/>
          </ac:spMkLst>
        </pc:spChg>
        <pc:spChg chg="add del">
          <ac:chgData name="Myosotis _13" userId="d3757a171cf8daaf" providerId="LiveId" clId="{35C7AED4-71C5-4B42-B528-DDB97D632247}" dt="2023-12-31T13:01:34.761" v="12326" actId="26606"/>
          <ac:spMkLst>
            <pc:docMk/>
            <pc:sldMk cId="4223446748" sldId="292"/>
            <ac:spMk id="37" creationId="{A89C4E6E-ECA4-40E5-A54E-13E92B678E8C}"/>
          </ac:spMkLst>
        </pc:spChg>
        <pc:spChg chg="add">
          <ac:chgData name="Myosotis _13" userId="d3757a171cf8daaf" providerId="LiveId" clId="{35C7AED4-71C5-4B42-B528-DDB97D632247}" dt="2023-12-31T13:01:34.765" v="12327" actId="26606"/>
          <ac:spMkLst>
            <pc:docMk/>
            <pc:sldMk cId="4223446748" sldId="292"/>
            <ac:spMk id="39" creationId="{09A1C012-8297-4361-ACE8-A2509FB18911}"/>
          </ac:spMkLst>
        </pc:spChg>
        <pc:spChg chg="add">
          <ac:chgData name="Myosotis _13" userId="d3757a171cf8daaf" providerId="LiveId" clId="{35C7AED4-71C5-4B42-B528-DDB97D632247}" dt="2023-12-31T13:01:34.765" v="12327" actId="26606"/>
          <ac:spMkLst>
            <pc:docMk/>
            <pc:sldMk cId="4223446748" sldId="292"/>
            <ac:spMk id="40" creationId="{4AA13AD3-0A4F-475A-BEBB-DEEFF5C096C3}"/>
          </ac:spMkLst>
        </pc:spChg>
        <pc:spChg chg="add del">
          <ac:chgData name="Myosotis _13" userId="d3757a171cf8daaf" providerId="LiveId" clId="{35C7AED4-71C5-4B42-B528-DDB97D632247}" dt="2023-12-31T12:52:25.586" v="12172" actId="26606"/>
          <ac:spMkLst>
            <pc:docMk/>
            <pc:sldMk cId="4223446748" sldId="292"/>
            <ac:spMk id="41" creationId="{1C598A69-FFFE-4C09-8FE9-D660337B0CD0}"/>
          </ac:spMkLst>
        </pc:spChg>
        <pc:spChg chg="add">
          <ac:chgData name="Myosotis _13" userId="d3757a171cf8daaf" providerId="LiveId" clId="{35C7AED4-71C5-4B42-B528-DDB97D632247}" dt="2023-12-31T13:01:34.765" v="12327" actId="26606"/>
          <ac:spMkLst>
            <pc:docMk/>
            <pc:sldMk cId="4223446748" sldId="292"/>
            <ac:spMk id="42" creationId="{D65E0E3C-32F3-480B-9842-7611BBE2EE9F}"/>
          </ac:spMkLst>
        </pc:spChg>
        <pc:spChg chg="add del">
          <ac:chgData name="Myosotis _13" userId="d3757a171cf8daaf" providerId="LiveId" clId="{35C7AED4-71C5-4B42-B528-DDB97D632247}" dt="2023-12-31T12:52:25.586" v="12172" actId="26606"/>
          <ac:spMkLst>
            <pc:docMk/>
            <pc:sldMk cId="4223446748" sldId="292"/>
            <ac:spMk id="43" creationId="{2B6121AA-FB9C-49D8-9295-014C895AFB60}"/>
          </ac:spMkLst>
        </pc:spChg>
        <pc:spChg chg="add del">
          <ac:chgData name="Myosotis _13" userId="d3757a171cf8daaf" providerId="LiveId" clId="{35C7AED4-71C5-4B42-B528-DDB97D632247}" dt="2023-12-31T12:52:25.586" v="12172" actId="26606"/>
          <ac:spMkLst>
            <pc:docMk/>
            <pc:sldMk cId="4223446748" sldId="292"/>
            <ac:spMk id="45" creationId="{2C188CD4-9C38-4BEB-8E94-633B1B48BCC4}"/>
          </ac:spMkLst>
        </pc:spChg>
        <pc:spChg chg="add del">
          <ac:chgData name="Myosotis _13" userId="d3757a171cf8daaf" providerId="LiveId" clId="{35C7AED4-71C5-4B42-B528-DDB97D632247}" dt="2023-12-31T12:52:25.586" v="12172" actId="26606"/>
          <ac:spMkLst>
            <pc:docMk/>
            <pc:sldMk cId="4223446748" sldId="292"/>
            <ac:spMk id="47" creationId="{2E8BD155-F3B5-4CE9-AB1C-08C964CDC753}"/>
          </ac:spMkLst>
        </pc:spChg>
        <pc:spChg chg="add del">
          <ac:chgData name="Myosotis _13" userId="d3757a171cf8daaf" providerId="LiveId" clId="{35C7AED4-71C5-4B42-B528-DDB97D632247}" dt="2023-12-31T12:52:42.909" v="12177" actId="26606"/>
          <ac:spMkLst>
            <pc:docMk/>
            <pc:sldMk cId="4223446748" sldId="292"/>
            <ac:spMk id="49" creationId="{56827C3C-D52F-46CE-A441-3CD6A1A6A0A2}"/>
          </ac:spMkLst>
        </pc:spChg>
        <pc:spChg chg="add del">
          <ac:chgData name="Myosotis _13" userId="d3757a171cf8daaf" providerId="LiveId" clId="{35C7AED4-71C5-4B42-B528-DDB97D632247}" dt="2023-12-31T12:52:42.909" v="12177" actId="26606"/>
          <ac:spMkLst>
            <pc:docMk/>
            <pc:sldMk cId="4223446748" sldId="292"/>
            <ac:spMk id="50" creationId="{F52A8B51-0A89-497B-B882-6658E029A3F9}"/>
          </ac:spMkLst>
        </pc:spChg>
        <pc:spChg chg="add del">
          <ac:chgData name="Myosotis _13" userId="d3757a171cf8daaf" providerId="LiveId" clId="{35C7AED4-71C5-4B42-B528-DDB97D632247}" dt="2023-12-31T12:52:42.909" v="12177" actId="26606"/>
          <ac:spMkLst>
            <pc:docMk/>
            <pc:sldMk cId="4223446748" sldId="292"/>
            <ac:spMk id="51" creationId="{EB1CEFBF-6F09-4052-862B-E219DA15757E}"/>
          </ac:spMkLst>
        </pc:spChg>
        <pc:spChg chg="add del">
          <ac:chgData name="Myosotis _13" userId="d3757a171cf8daaf" providerId="LiveId" clId="{35C7AED4-71C5-4B42-B528-DDB97D632247}" dt="2023-12-31T12:52:42.909" v="12177" actId="26606"/>
          <ac:spMkLst>
            <pc:docMk/>
            <pc:sldMk cId="4223446748" sldId="292"/>
            <ac:spMk id="52" creationId="{BCB5D417-2A71-445D-B4C7-9E814D633D33}"/>
          </ac:spMkLst>
        </pc:spChg>
        <pc:spChg chg="add del">
          <ac:chgData name="Myosotis _13" userId="d3757a171cf8daaf" providerId="LiveId" clId="{35C7AED4-71C5-4B42-B528-DDB97D632247}" dt="2023-12-31T12:54:34.972" v="12190" actId="700"/>
          <ac:spMkLst>
            <pc:docMk/>
            <pc:sldMk cId="4223446748" sldId="292"/>
            <ac:spMk id="54" creationId="{7DD6C4F3-70FD-4F13-919C-702EE4886499}"/>
          </ac:spMkLst>
        </pc:spChg>
        <pc:spChg chg="add del">
          <ac:chgData name="Myosotis _13" userId="d3757a171cf8daaf" providerId="LiveId" clId="{35C7AED4-71C5-4B42-B528-DDB97D632247}" dt="2023-12-31T12:54:34.972" v="12190" actId="700"/>
          <ac:spMkLst>
            <pc:docMk/>
            <pc:sldMk cId="4223446748" sldId="292"/>
            <ac:spMk id="57" creationId="{AA3CC463-F933-4AC4-86E1-5AC14B0C3163}"/>
          </ac:spMkLst>
        </pc:spChg>
        <pc:spChg chg="add del">
          <ac:chgData name="Myosotis _13" userId="d3757a171cf8daaf" providerId="LiveId" clId="{35C7AED4-71C5-4B42-B528-DDB97D632247}" dt="2023-12-31T12:54:34.972" v="12190" actId="700"/>
          <ac:spMkLst>
            <pc:docMk/>
            <pc:sldMk cId="4223446748" sldId="292"/>
            <ac:spMk id="59" creationId="{6025D2DB-A12A-44DB-B00E-F4D622329EDD}"/>
          </ac:spMkLst>
        </pc:spChg>
        <pc:spChg chg="del">
          <ac:chgData name="Myosotis _13" userId="d3757a171cf8daaf" providerId="LiveId" clId="{35C7AED4-71C5-4B42-B528-DDB97D632247}" dt="2023-12-31T12:50:16.983" v="12156"/>
          <ac:spMkLst>
            <pc:docMk/>
            <pc:sldMk cId="4223446748" sldId="292"/>
            <ac:spMk id="60" creationId="{AA3CC463-F933-4AC4-86E1-5AC14B0C3163}"/>
          </ac:spMkLst>
        </pc:spChg>
        <pc:spChg chg="add del">
          <ac:chgData name="Myosotis _13" userId="d3757a171cf8daaf" providerId="LiveId" clId="{35C7AED4-71C5-4B42-B528-DDB97D632247}" dt="2023-12-31T12:54:34.972" v="12190" actId="700"/>
          <ac:spMkLst>
            <pc:docMk/>
            <pc:sldMk cId="4223446748" sldId="292"/>
            <ac:spMk id="61" creationId="{CE7E7877-F64E-4EEA-B778-138031EFF874}"/>
          </ac:spMkLst>
        </pc:spChg>
        <pc:spChg chg="del">
          <ac:chgData name="Myosotis _13" userId="d3757a171cf8daaf" providerId="LiveId" clId="{35C7AED4-71C5-4B42-B528-DDB97D632247}" dt="2023-12-31T12:50:16.983" v="12156"/>
          <ac:spMkLst>
            <pc:docMk/>
            <pc:sldMk cId="4223446748" sldId="292"/>
            <ac:spMk id="62" creationId="{6025D2DB-A12A-44DB-B00E-F4D622329EDD}"/>
          </ac:spMkLst>
        </pc:spChg>
        <pc:spChg chg="del">
          <ac:chgData name="Myosotis _13" userId="d3757a171cf8daaf" providerId="LiveId" clId="{35C7AED4-71C5-4B42-B528-DDB97D632247}" dt="2023-12-31T12:50:16.983" v="12156"/>
          <ac:spMkLst>
            <pc:docMk/>
            <pc:sldMk cId="4223446748" sldId="292"/>
            <ac:spMk id="63" creationId="{CE7E7877-F64E-4EEA-B778-138031EFF874}"/>
          </ac:spMkLst>
        </pc:spChg>
        <pc:spChg chg="del">
          <ac:chgData name="Myosotis _13" userId="d3757a171cf8daaf" providerId="LiveId" clId="{35C7AED4-71C5-4B42-B528-DDB97D632247}" dt="2023-12-31T12:50:16.983" v="12156"/>
          <ac:spMkLst>
            <pc:docMk/>
            <pc:sldMk cId="4223446748" sldId="292"/>
            <ac:spMk id="64" creationId="{7DD6C4F3-70FD-4F13-919C-702EE4886499}"/>
          </ac:spMkLst>
        </pc:spChg>
        <pc:picChg chg="add mod ord">
          <ac:chgData name="Myosotis _13" userId="d3757a171cf8daaf" providerId="LiveId" clId="{35C7AED4-71C5-4B42-B528-DDB97D632247}" dt="2023-12-31T13:01:47.710" v="12331" actId="14100"/>
          <ac:picMkLst>
            <pc:docMk/>
            <pc:sldMk cId="4223446748" sldId="292"/>
            <ac:picMk id="2" creationId="{7B2984D0-FC79-55EF-5677-3A4DA55CA530}"/>
          </ac:picMkLst>
        </pc:picChg>
        <pc:picChg chg="add del mod ord">
          <ac:chgData name="Myosotis _13" userId="d3757a171cf8daaf" providerId="LiveId" clId="{35C7AED4-71C5-4B42-B528-DDB97D632247}" dt="2023-12-31T12:58:18.349" v="12214" actId="478"/>
          <ac:picMkLst>
            <pc:docMk/>
            <pc:sldMk cId="4223446748" sldId="292"/>
            <ac:picMk id="3" creationId="{EA45DD3A-DE15-E850-6AEC-BBD99ECA6E63}"/>
          </ac:picMkLst>
        </pc:picChg>
        <pc:picChg chg="add mod ord">
          <ac:chgData name="Myosotis _13" userId="d3757a171cf8daaf" providerId="LiveId" clId="{35C7AED4-71C5-4B42-B528-DDB97D632247}" dt="2023-12-31T13:01:53.624" v="12333" actId="14100"/>
          <ac:picMkLst>
            <pc:docMk/>
            <pc:sldMk cId="4223446748" sldId="292"/>
            <ac:picMk id="4" creationId="{C33D5777-7867-78C7-4A62-A0C7203656B8}"/>
          </ac:picMkLst>
        </pc:picChg>
        <pc:picChg chg="del">
          <ac:chgData name="Myosotis _13" userId="d3757a171cf8daaf" providerId="LiveId" clId="{35C7AED4-71C5-4B42-B528-DDB97D632247}" dt="2023-12-31T12:50:19.948" v="12157" actId="478"/>
          <ac:picMkLst>
            <pc:docMk/>
            <pc:sldMk cId="4223446748" sldId="292"/>
            <ac:picMk id="7" creationId="{3D597F1E-F7F3-FE8F-DFDD-6660ECBC44E0}"/>
          </ac:picMkLst>
        </pc:picChg>
        <pc:picChg chg="del">
          <ac:chgData name="Myosotis _13" userId="d3757a171cf8daaf" providerId="LiveId" clId="{35C7AED4-71C5-4B42-B528-DDB97D632247}" dt="2023-12-31T12:50:39.810" v="12159" actId="478"/>
          <ac:picMkLst>
            <pc:docMk/>
            <pc:sldMk cId="4223446748" sldId="292"/>
            <ac:picMk id="13" creationId="{BC9C5423-A896-2DA9-CFC5-8441D13D91D1}"/>
          </ac:picMkLst>
        </pc:picChg>
        <pc:picChg chg="del">
          <ac:chgData name="Myosotis _13" userId="d3757a171cf8daaf" providerId="LiveId" clId="{35C7AED4-71C5-4B42-B528-DDB97D632247}" dt="2023-12-31T12:51:16.284" v="12161" actId="478"/>
          <ac:picMkLst>
            <pc:docMk/>
            <pc:sldMk cId="4223446748" sldId="292"/>
            <ac:picMk id="14" creationId="{30AA4CEC-302E-D04E-3A51-0D519A03115B}"/>
          </ac:picMkLst>
        </pc:picChg>
        <pc:cxnChg chg="add del">
          <ac:chgData name="Myosotis _13" userId="d3757a171cf8daaf" providerId="LiveId" clId="{35C7AED4-71C5-4B42-B528-DDB97D632247}" dt="2023-12-31T13:01:34.765" v="12327" actId="26606"/>
          <ac:cxnSpMkLst>
            <pc:docMk/>
            <pc:sldMk cId="4223446748" sldId="292"/>
            <ac:cxnSpMk id="21" creationId="{D4BDCD00-BA97-40D8-93CD-0A9CA931BE17}"/>
          </ac:cxnSpMkLst>
        </pc:cxnChg>
        <pc:cxnChg chg="add del">
          <ac:chgData name="Myosotis _13" userId="d3757a171cf8daaf" providerId="LiveId" clId="{35C7AED4-71C5-4B42-B528-DDB97D632247}" dt="2023-12-31T13:01:34.765" v="12327" actId="26606"/>
          <ac:cxnSpMkLst>
            <pc:docMk/>
            <pc:sldMk cId="4223446748" sldId="292"/>
            <ac:cxnSpMk id="26" creationId="{2D631E40-F51C-4828-B23B-DF903513296E}"/>
          </ac:cxnSpMkLst>
        </pc:cxnChg>
      </pc:sldChg>
      <pc:sldChg chg="addSp delSp modSp new mod ord setBg setClrOvrMap delDesignElem chgLayout">
        <pc:chgData name="Myosotis _13" userId="d3757a171cf8daaf" providerId="LiveId" clId="{35C7AED4-71C5-4B42-B528-DDB97D632247}" dt="2024-01-01T15:52:21.546" v="12852"/>
        <pc:sldMkLst>
          <pc:docMk/>
          <pc:sldMk cId="1449417928" sldId="293"/>
        </pc:sldMkLst>
        <pc:spChg chg="add del mod">
          <ac:chgData name="Myosotis _13" userId="d3757a171cf8daaf" providerId="LiveId" clId="{35C7AED4-71C5-4B42-B528-DDB97D632247}" dt="2023-12-31T13:13:29.222" v="12593" actId="478"/>
          <ac:spMkLst>
            <pc:docMk/>
            <pc:sldMk cId="1449417928" sldId="293"/>
            <ac:spMk id="3" creationId="{979B7DEF-5487-5192-0C83-68CA02ADAB9D}"/>
          </ac:spMkLst>
        </pc:spChg>
        <pc:spChg chg="add del mod ord">
          <ac:chgData name="Myosotis _13" userId="d3757a171cf8daaf" providerId="LiveId" clId="{35C7AED4-71C5-4B42-B528-DDB97D632247}" dt="2023-12-31T13:09:32.854" v="12588" actId="700"/>
          <ac:spMkLst>
            <pc:docMk/>
            <pc:sldMk cId="1449417928" sldId="293"/>
            <ac:spMk id="4" creationId="{AD6D72FD-EB40-C982-7B00-C77E5267ECEA}"/>
          </ac:spMkLst>
        </pc:spChg>
        <pc:spChg chg="add del mod ord">
          <ac:chgData name="Myosotis _13" userId="d3757a171cf8daaf" providerId="LiveId" clId="{35C7AED4-71C5-4B42-B528-DDB97D632247}" dt="2023-12-31T13:09:32.854" v="12588" actId="700"/>
          <ac:spMkLst>
            <pc:docMk/>
            <pc:sldMk cId="1449417928" sldId="293"/>
            <ac:spMk id="5" creationId="{E797A14F-9F1B-62A8-B875-C64CBA8B944B}"/>
          </ac:spMkLst>
        </pc:spChg>
        <pc:spChg chg="add mod">
          <ac:chgData name="Myosotis _13" userId="d3757a171cf8daaf" providerId="LiveId" clId="{35C7AED4-71C5-4B42-B528-DDB97D632247}" dt="2023-12-31T13:13:48.682" v="12596" actId="26606"/>
          <ac:spMkLst>
            <pc:docMk/>
            <pc:sldMk cId="1449417928" sldId="293"/>
            <ac:spMk id="6" creationId="{568439C3-0AE4-0EBB-8545-9B6AEE4E543C}"/>
          </ac:spMkLst>
        </pc:spChg>
        <pc:spChg chg="add del">
          <ac:chgData name="Myosotis _13" userId="d3757a171cf8daaf" providerId="LiveId" clId="{35C7AED4-71C5-4B42-B528-DDB97D632247}" dt="2023-12-31T13:12:53.694" v="12589" actId="26606"/>
          <ac:spMkLst>
            <pc:docMk/>
            <pc:sldMk cId="1449417928" sldId="293"/>
            <ac:spMk id="8" creationId="{1D153959-30FA-4987-A094-7243641F474B}"/>
          </ac:spMkLst>
        </pc:spChg>
        <pc:spChg chg="add del">
          <ac:chgData name="Myosotis _13" userId="d3757a171cf8daaf" providerId="LiveId" clId="{35C7AED4-71C5-4B42-B528-DDB97D632247}" dt="2023-12-31T13:12:53.694" v="12589" actId="26606"/>
          <ac:spMkLst>
            <pc:docMk/>
            <pc:sldMk cId="1449417928" sldId="293"/>
            <ac:spMk id="10" creationId="{EB6D1D7F-141C-4D8E-BFBA-D95B68E16385}"/>
          </ac:spMkLst>
        </pc:spChg>
        <pc:spChg chg="add del">
          <ac:chgData name="Myosotis _13" userId="d3757a171cf8daaf" providerId="LiveId" clId="{35C7AED4-71C5-4B42-B528-DDB97D632247}" dt="2023-12-31T13:13:48.676" v="12595" actId="26606"/>
          <ac:spMkLst>
            <pc:docMk/>
            <pc:sldMk cId="1449417928" sldId="293"/>
            <ac:spMk id="11" creationId="{09A1C012-8297-4361-ACE8-A2509FB18911}"/>
          </ac:spMkLst>
        </pc:spChg>
        <pc:spChg chg="add del">
          <ac:chgData name="Myosotis _13" userId="d3757a171cf8daaf" providerId="LiveId" clId="{35C7AED4-71C5-4B42-B528-DDB97D632247}" dt="2023-12-31T13:12:53.694" v="12589" actId="26606"/>
          <ac:spMkLst>
            <pc:docMk/>
            <pc:sldMk cId="1449417928" sldId="293"/>
            <ac:spMk id="12" creationId="{558DA214-7FDA-4C9D-A7CF-9AD725E290E1}"/>
          </ac:spMkLst>
        </pc:spChg>
        <pc:spChg chg="add del">
          <ac:chgData name="Myosotis _13" userId="d3757a171cf8daaf" providerId="LiveId" clId="{35C7AED4-71C5-4B42-B528-DDB97D632247}" dt="2023-12-31T13:13:48.676" v="12595" actId="26606"/>
          <ac:spMkLst>
            <pc:docMk/>
            <pc:sldMk cId="1449417928" sldId="293"/>
            <ac:spMk id="13" creationId="{4AA13AD3-0A4F-475A-BEBB-DEEFF5C096C3}"/>
          </ac:spMkLst>
        </pc:spChg>
        <pc:spChg chg="add del">
          <ac:chgData name="Myosotis _13" userId="d3757a171cf8daaf" providerId="LiveId" clId="{35C7AED4-71C5-4B42-B528-DDB97D632247}" dt="2023-12-31T13:13:48.676" v="12595" actId="26606"/>
          <ac:spMkLst>
            <pc:docMk/>
            <pc:sldMk cId="1449417928" sldId="293"/>
            <ac:spMk id="15" creationId="{9654BDA8-EE5D-4DC8-BA6E-A93D650163BA}"/>
          </ac:spMkLst>
        </pc:spChg>
        <pc:spChg chg="add">
          <ac:chgData name="Myosotis _13" userId="d3757a171cf8daaf" providerId="LiveId" clId="{35C7AED4-71C5-4B42-B528-DDB97D632247}" dt="2023-12-31T13:13:48.682" v="12596" actId="26606"/>
          <ac:spMkLst>
            <pc:docMk/>
            <pc:sldMk cId="1449417928" sldId="293"/>
            <ac:spMk id="17" creationId="{09A1C012-8297-4361-ACE8-A2509FB18911}"/>
          </ac:spMkLst>
        </pc:spChg>
        <pc:spChg chg="add">
          <ac:chgData name="Myosotis _13" userId="d3757a171cf8daaf" providerId="LiveId" clId="{35C7AED4-71C5-4B42-B528-DDB97D632247}" dt="2023-12-31T13:13:48.682" v="12596" actId="26606"/>
          <ac:spMkLst>
            <pc:docMk/>
            <pc:sldMk cId="1449417928" sldId="293"/>
            <ac:spMk id="18" creationId="{4AA13AD3-0A4F-475A-BEBB-DEEFF5C096C3}"/>
          </ac:spMkLst>
        </pc:spChg>
        <pc:spChg chg="add">
          <ac:chgData name="Myosotis _13" userId="d3757a171cf8daaf" providerId="LiveId" clId="{35C7AED4-71C5-4B42-B528-DDB97D632247}" dt="2023-12-31T13:13:48.682" v="12596" actId="26606"/>
          <ac:spMkLst>
            <pc:docMk/>
            <pc:sldMk cId="1449417928" sldId="293"/>
            <ac:spMk id="19" creationId="{9654BDA8-EE5D-4DC8-BA6E-A93D650163BA}"/>
          </ac:spMkLst>
        </pc:spChg>
        <pc:picChg chg="add mod ord">
          <ac:chgData name="Myosotis _13" userId="d3757a171cf8daaf" providerId="LiveId" clId="{35C7AED4-71C5-4B42-B528-DDB97D632247}" dt="2023-12-31T13:13:48.682" v="12596" actId="26606"/>
          <ac:picMkLst>
            <pc:docMk/>
            <pc:sldMk cId="1449417928" sldId="293"/>
            <ac:picMk id="2" creationId="{BCBF421A-7B71-ABBC-57EB-14195EFC90AC}"/>
          </ac:picMkLst>
        </pc:picChg>
      </pc:sldChg>
      <pc:sldChg chg="addSp modSp new del mod">
        <pc:chgData name="Myosotis _13" userId="d3757a171cf8daaf" providerId="LiveId" clId="{35C7AED4-71C5-4B42-B528-DDB97D632247}" dt="2023-12-31T13:33:11.514" v="12607" actId="47"/>
        <pc:sldMkLst>
          <pc:docMk/>
          <pc:sldMk cId="663444485" sldId="294"/>
        </pc:sldMkLst>
        <pc:picChg chg="add mod">
          <ac:chgData name="Myosotis _13" userId="d3757a171cf8daaf" providerId="LiveId" clId="{35C7AED4-71C5-4B42-B528-DDB97D632247}" dt="2023-12-31T13:32:27.672" v="12602" actId="1076"/>
          <ac:picMkLst>
            <pc:docMk/>
            <pc:sldMk cId="663444485" sldId="294"/>
            <ac:picMk id="3" creationId="{2EAB1751-D1D1-4B88-008A-AFEF5FC65389}"/>
          </ac:picMkLst>
        </pc:picChg>
      </pc:sldChg>
      <pc:sldChg chg="addSp delSp modSp new mod setBg">
        <pc:chgData name="Myosotis _13" userId="d3757a171cf8daaf" providerId="LiveId" clId="{35C7AED4-71C5-4B42-B528-DDB97D632247}" dt="2024-01-01T10:24:17.548" v="12748" actId="26606"/>
        <pc:sldMkLst>
          <pc:docMk/>
          <pc:sldMk cId="1714551093" sldId="294"/>
        </pc:sldMkLst>
        <pc:spChg chg="add del">
          <ac:chgData name="Myosotis _13" userId="d3757a171cf8daaf" providerId="LiveId" clId="{35C7AED4-71C5-4B42-B528-DDB97D632247}" dt="2024-01-01T10:24:17.482" v="12747" actId="26606"/>
          <ac:spMkLst>
            <pc:docMk/>
            <pc:sldMk cId="1714551093" sldId="294"/>
            <ac:spMk id="8" creationId="{6BC377B7-18F1-42AD-A1DD-E1D6A5B27CE9}"/>
          </ac:spMkLst>
        </pc:spChg>
        <pc:spChg chg="add">
          <ac:chgData name="Myosotis _13" userId="d3757a171cf8daaf" providerId="LiveId" clId="{35C7AED4-71C5-4B42-B528-DDB97D632247}" dt="2024-01-01T10:24:17.548" v="12748" actId="26606"/>
          <ac:spMkLst>
            <pc:docMk/>
            <pc:sldMk cId="1714551093" sldId="294"/>
            <ac:spMk id="10" creationId="{E27CBDD7-6A01-4B3F-B16A-F50305427BC5}"/>
          </ac:spMkLst>
        </pc:spChg>
        <pc:spChg chg="add">
          <ac:chgData name="Myosotis _13" userId="d3757a171cf8daaf" providerId="LiveId" clId="{35C7AED4-71C5-4B42-B528-DDB97D632247}" dt="2024-01-01T10:24:17.548" v="12748" actId="26606"/>
          <ac:spMkLst>
            <pc:docMk/>
            <pc:sldMk cId="1714551093" sldId="294"/>
            <ac:spMk id="11" creationId="{6BC377B7-18F1-42AD-A1DD-E1D6A5B27CE9}"/>
          </ac:spMkLst>
        </pc:spChg>
        <pc:picChg chg="add mod">
          <ac:chgData name="Myosotis _13" userId="d3757a171cf8daaf" providerId="LiveId" clId="{35C7AED4-71C5-4B42-B528-DDB97D632247}" dt="2024-01-01T10:24:17.548" v="12748" actId="26606"/>
          <ac:picMkLst>
            <pc:docMk/>
            <pc:sldMk cId="1714551093" sldId="294"/>
            <ac:picMk id="3" creationId="{22F77E5C-6F2B-ABD1-4EE3-06CEA9D5FF02}"/>
          </ac:picMkLst>
        </pc:picChg>
      </pc:sldChg>
      <pc:sldChg chg="addSp delSp modSp add mod setBg delDesignElem">
        <pc:chgData name="Myosotis _13" userId="d3757a171cf8daaf" providerId="LiveId" clId="{35C7AED4-71C5-4B42-B528-DDB97D632247}" dt="2024-01-01T12:21:31.024" v="12838" actId="1076"/>
        <pc:sldMkLst>
          <pc:docMk/>
          <pc:sldMk cId="4119361919" sldId="295"/>
        </pc:sldMkLst>
        <pc:spChg chg="add del">
          <ac:chgData name="Myosotis _13" userId="d3757a171cf8daaf" providerId="LiveId" clId="{35C7AED4-71C5-4B42-B528-DDB97D632247}" dt="2024-01-01T12:16:49.722" v="12821" actId="26606"/>
          <ac:spMkLst>
            <pc:docMk/>
            <pc:sldMk cId="4119361919" sldId="295"/>
            <ac:spMk id="71" creationId="{799448F2-0E5B-42DA-B2D1-11A14E947BD4}"/>
          </ac:spMkLst>
        </pc:spChg>
        <pc:spChg chg="add del">
          <ac:chgData name="Myosotis _13" userId="d3757a171cf8daaf" providerId="LiveId" clId="{35C7AED4-71C5-4B42-B528-DDB97D632247}" dt="2024-01-01T12:16:49.722" v="12821" actId="26606"/>
          <ac:spMkLst>
            <pc:docMk/>
            <pc:sldMk cId="4119361919" sldId="295"/>
            <ac:spMk id="73" creationId="{4E8A7552-20E1-4F34-ADAB-C1DB6634D47E}"/>
          </ac:spMkLst>
        </pc:spChg>
        <pc:spChg chg="add del">
          <ac:chgData name="Myosotis _13" userId="d3757a171cf8daaf" providerId="LiveId" clId="{35C7AED4-71C5-4B42-B528-DDB97D632247}" dt="2024-01-01T12:17:10.105" v="12823" actId="26606"/>
          <ac:spMkLst>
            <pc:docMk/>
            <pc:sldMk cId="4119361919" sldId="295"/>
            <ac:spMk id="78" creationId="{56827C3C-D52F-46CE-A441-3CD6A1A6A0A2}"/>
          </ac:spMkLst>
        </pc:spChg>
        <pc:spChg chg="add del">
          <ac:chgData name="Myosotis _13" userId="d3757a171cf8daaf" providerId="LiveId" clId="{35C7AED4-71C5-4B42-B528-DDB97D632247}" dt="2024-01-01T12:17:10.105" v="12823" actId="26606"/>
          <ac:spMkLst>
            <pc:docMk/>
            <pc:sldMk cId="4119361919" sldId="295"/>
            <ac:spMk id="80" creationId="{F52A8B51-0A89-497B-B882-6658E029A3F9}"/>
          </ac:spMkLst>
        </pc:spChg>
        <pc:spChg chg="add del">
          <ac:chgData name="Myosotis _13" userId="d3757a171cf8daaf" providerId="LiveId" clId="{35C7AED4-71C5-4B42-B528-DDB97D632247}" dt="2024-01-01T12:17:10.105" v="12823" actId="26606"/>
          <ac:spMkLst>
            <pc:docMk/>
            <pc:sldMk cId="4119361919" sldId="295"/>
            <ac:spMk id="82" creationId="{EB1CEFBF-6F09-4052-862B-E219DA15757E}"/>
          </ac:spMkLst>
        </pc:spChg>
        <pc:spChg chg="add del">
          <ac:chgData name="Myosotis _13" userId="d3757a171cf8daaf" providerId="LiveId" clId="{35C7AED4-71C5-4B42-B528-DDB97D632247}" dt="2024-01-01T12:17:10.105" v="12823" actId="26606"/>
          <ac:spMkLst>
            <pc:docMk/>
            <pc:sldMk cId="4119361919" sldId="295"/>
            <ac:spMk id="84" creationId="{BCB5D417-2A71-445D-B4C7-9E814D633D33}"/>
          </ac:spMkLst>
        </pc:spChg>
        <pc:spChg chg="del">
          <ac:chgData name="Myosotis _13" userId="d3757a171cf8daaf" providerId="LiveId" clId="{35C7AED4-71C5-4B42-B528-DDB97D632247}" dt="2024-01-01T12:15:20.724" v="12797"/>
          <ac:spMkLst>
            <pc:docMk/>
            <pc:sldMk cId="4119361919" sldId="295"/>
            <ac:spMk id="92" creationId="{E1750109-3B91-4506-B997-0CD8E35A1488}"/>
          </ac:spMkLst>
        </pc:spChg>
        <pc:spChg chg="add">
          <ac:chgData name="Myosotis _13" userId="d3757a171cf8daaf" providerId="LiveId" clId="{35C7AED4-71C5-4B42-B528-DDB97D632247}" dt="2024-01-01T12:17:21.972" v="12827" actId="26606"/>
          <ac:spMkLst>
            <pc:docMk/>
            <pc:sldMk cId="4119361919" sldId="295"/>
            <ac:spMk id="93" creationId="{799448F2-0E5B-42DA-B2D1-11A14E947BD4}"/>
          </ac:spMkLst>
        </pc:spChg>
        <pc:spChg chg="del">
          <ac:chgData name="Myosotis _13" userId="d3757a171cf8daaf" providerId="LiveId" clId="{35C7AED4-71C5-4B42-B528-DDB97D632247}" dt="2024-01-01T12:15:20.724" v="12797"/>
          <ac:spMkLst>
            <pc:docMk/>
            <pc:sldMk cId="4119361919" sldId="295"/>
            <ac:spMk id="94" creationId="{E72D8D1B-59F6-4FF3-8547-9BBB6129F2FA}"/>
          </ac:spMkLst>
        </pc:spChg>
        <pc:spChg chg="add">
          <ac:chgData name="Myosotis _13" userId="d3757a171cf8daaf" providerId="LiveId" clId="{35C7AED4-71C5-4B42-B528-DDB97D632247}" dt="2024-01-01T12:17:21.972" v="12827" actId="26606"/>
          <ac:spMkLst>
            <pc:docMk/>
            <pc:sldMk cId="4119361919" sldId="295"/>
            <ac:spMk id="95" creationId="{4E8A7552-20E1-4F34-ADAB-C1DB6634D47E}"/>
          </ac:spMkLst>
        </pc:spChg>
        <pc:spChg chg="del">
          <ac:chgData name="Myosotis _13" userId="d3757a171cf8daaf" providerId="LiveId" clId="{35C7AED4-71C5-4B42-B528-DDB97D632247}" dt="2024-01-01T12:15:20.724" v="12797"/>
          <ac:spMkLst>
            <pc:docMk/>
            <pc:sldMk cId="4119361919" sldId="295"/>
            <ac:spMk id="96" creationId="{14044C96-7CFD-44DB-A579-D77B0D37C681}"/>
          </ac:spMkLst>
        </pc:spChg>
        <pc:spChg chg="del">
          <ac:chgData name="Myosotis _13" userId="d3757a171cf8daaf" providerId="LiveId" clId="{35C7AED4-71C5-4B42-B528-DDB97D632247}" dt="2024-01-01T12:15:20.724" v="12797"/>
          <ac:spMkLst>
            <pc:docMk/>
            <pc:sldMk cId="4119361919" sldId="295"/>
            <ac:spMk id="98" creationId="{8FC8C21F-9484-4A71-ABFA-6C10682FAC3E}"/>
          </ac:spMkLst>
        </pc:spChg>
        <pc:spChg chg="del">
          <ac:chgData name="Myosotis _13" userId="d3757a171cf8daaf" providerId="LiveId" clId="{35C7AED4-71C5-4B42-B528-DDB97D632247}" dt="2024-01-01T12:15:20.724" v="12797"/>
          <ac:spMkLst>
            <pc:docMk/>
            <pc:sldMk cId="4119361919" sldId="295"/>
            <ac:spMk id="99" creationId="{2C444748-5A8D-4B53-89FE-42B455DFA2D1}"/>
          </ac:spMkLst>
        </pc:spChg>
        <pc:spChg chg="del">
          <ac:chgData name="Myosotis _13" userId="d3757a171cf8daaf" providerId="LiveId" clId="{35C7AED4-71C5-4B42-B528-DDB97D632247}" dt="2024-01-01T12:15:20.724" v="12797"/>
          <ac:spMkLst>
            <pc:docMk/>
            <pc:sldMk cId="4119361919" sldId="295"/>
            <ac:spMk id="100" creationId="{F4FFA271-A10A-4AC3-8F06-E3313A197A80}"/>
          </ac:spMkLst>
        </pc:spChg>
        <pc:picChg chg="add mod ord">
          <ac:chgData name="Myosotis _13" userId="d3757a171cf8daaf" providerId="LiveId" clId="{35C7AED4-71C5-4B42-B528-DDB97D632247}" dt="2024-01-01T12:17:21.972" v="12827" actId="26606"/>
          <ac:picMkLst>
            <pc:docMk/>
            <pc:sldMk cId="4119361919" sldId="295"/>
            <ac:picMk id="2" creationId="{85FA38B8-EED7-6F74-1FB2-CCCC1BCD4EF1}"/>
          </ac:picMkLst>
        </pc:picChg>
        <pc:picChg chg="add mod ord">
          <ac:chgData name="Myosotis _13" userId="d3757a171cf8daaf" providerId="LiveId" clId="{35C7AED4-71C5-4B42-B528-DDB97D632247}" dt="2024-01-01T12:21:31.024" v="12838" actId="1076"/>
          <ac:picMkLst>
            <pc:docMk/>
            <pc:sldMk cId="4119361919" sldId="295"/>
            <ac:picMk id="3" creationId="{FD77C97B-C5BB-390E-1B56-7391FE34C709}"/>
          </ac:picMkLst>
        </pc:picChg>
        <pc:picChg chg="add mod ord">
          <ac:chgData name="Myosotis _13" userId="d3757a171cf8daaf" providerId="LiveId" clId="{35C7AED4-71C5-4B42-B528-DDB97D632247}" dt="2024-01-01T12:17:42.362" v="12835" actId="1076"/>
          <ac:picMkLst>
            <pc:docMk/>
            <pc:sldMk cId="4119361919" sldId="295"/>
            <ac:picMk id="4" creationId="{757BC7D1-4E1B-BE26-3F6C-58DB04D5B8EF}"/>
          </ac:picMkLst>
        </pc:picChg>
        <pc:picChg chg="del">
          <ac:chgData name="Myosotis _13" userId="d3757a171cf8daaf" providerId="LiveId" clId="{35C7AED4-71C5-4B42-B528-DDB97D632247}" dt="2024-01-01T12:15:27.520" v="12799" actId="478"/>
          <ac:picMkLst>
            <pc:docMk/>
            <pc:sldMk cId="4119361919" sldId="295"/>
            <ac:picMk id="20" creationId="{6F4E4C21-C60F-D8F0-C896-9F374B02EEB5}"/>
          </ac:picMkLst>
        </pc:picChg>
        <pc:picChg chg="del">
          <ac:chgData name="Myosotis _13" userId="d3757a171cf8daaf" providerId="LiveId" clId="{35C7AED4-71C5-4B42-B528-DDB97D632247}" dt="2024-01-01T12:15:23.629" v="12798" actId="478"/>
          <ac:picMkLst>
            <pc:docMk/>
            <pc:sldMk cId="4119361919" sldId="295"/>
            <ac:picMk id="39" creationId="{1DD1C323-2B59-36C6-9219-290B39EA5F1A}"/>
          </ac:picMkLst>
        </pc:picChg>
        <pc:picChg chg="del mod ord">
          <ac:chgData name="Myosotis _13" userId="d3757a171cf8daaf" providerId="LiveId" clId="{35C7AED4-71C5-4B42-B528-DDB97D632247}" dt="2024-01-01T12:16:17.689" v="12810" actId="478"/>
          <ac:picMkLst>
            <pc:docMk/>
            <pc:sldMk cId="4119361919" sldId="295"/>
            <ac:picMk id="46" creationId="{EA3A6006-45D3-FA79-73E7-A72BE2FA634C}"/>
          </ac:picMkLst>
        </pc:picChg>
        <pc:picChg chg="del mod">
          <ac:chgData name="Myosotis _13" userId="d3757a171cf8daaf" providerId="LiveId" clId="{35C7AED4-71C5-4B42-B528-DDB97D632247}" dt="2024-01-01T12:15:47.332" v="12802" actId="478"/>
          <ac:picMkLst>
            <pc:docMk/>
            <pc:sldMk cId="4119361919" sldId="295"/>
            <ac:picMk id="64" creationId="{1D3A626B-0EEF-78B5-9010-D2430D9963B1}"/>
          </ac:picMkLst>
        </pc:picChg>
        <pc:picChg chg="del mod">
          <ac:chgData name="Myosotis _13" userId="d3757a171cf8daaf" providerId="LiveId" clId="{35C7AED4-71C5-4B42-B528-DDB97D632247}" dt="2024-01-01T12:15:43.345" v="12801" actId="478"/>
          <ac:picMkLst>
            <pc:docMk/>
            <pc:sldMk cId="4119361919" sldId="295"/>
            <ac:picMk id="66" creationId="{B2EC7C84-CD87-8022-FFCF-D6488572AEA1}"/>
          </ac:picMkLst>
        </pc:picChg>
        <pc:cxnChg chg="add del">
          <ac:chgData name="Myosotis _13" userId="d3757a171cf8daaf" providerId="LiveId" clId="{35C7AED4-71C5-4B42-B528-DDB97D632247}" dt="2024-01-01T12:17:21.972" v="12827" actId="26606"/>
          <ac:cxnSpMkLst>
            <pc:docMk/>
            <pc:sldMk cId="4119361919" sldId="295"/>
            <ac:cxnSpMk id="89" creationId="{DCD67800-37AC-4E14-89B0-F79DCB3FB86D}"/>
          </ac:cxnSpMkLst>
        </pc:cxnChg>
        <pc:cxnChg chg="add del">
          <ac:chgData name="Myosotis _13" userId="d3757a171cf8daaf" providerId="LiveId" clId="{35C7AED4-71C5-4B42-B528-DDB97D632247}" dt="2024-01-01T12:17:21.972" v="12827" actId="26606"/>
          <ac:cxnSpMkLst>
            <pc:docMk/>
            <pc:sldMk cId="4119361919" sldId="295"/>
            <ac:cxnSpMk id="91" creationId="{20F1788F-A5AE-4188-8274-F7F2E3833ECD}"/>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D84B1C-FB50-4978-BA83-0CA07D0524C6}" type="doc">
      <dgm:prSet loTypeId="urn:microsoft.com/office/officeart/2018/2/layout/IconLabelList" loCatId="icon" qsTypeId="urn:microsoft.com/office/officeart/2005/8/quickstyle/simple1" qsCatId="simple" csTypeId="urn:microsoft.com/office/officeart/2005/8/colors/accent2_3" csCatId="accent2" phldr="1"/>
      <dgm:spPr/>
      <dgm:t>
        <a:bodyPr/>
        <a:lstStyle/>
        <a:p>
          <a:endParaRPr lang="en-US"/>
        </a:p>
      </dgm:t>
    </dgm:pt>
    <dgm:pt modelId="{84DF6C77-7A03-4C71-A1EF-E81A7EA9D751}">
      <dgm:prSet/>
      <dgm:spPr/>
      <dgm:t>
        <a:bodyPr/>
        <a:lstStyle/>
        <a:p>
          <a:pPr>
            <a:lnSpc>
              <a:spcPct val="100000"/>
            </a:lnSpc>
          </a:pPr>
          <a:r>
            <a:rPr lang="en-US" b="0" i="0" dirty="0"/>
            <a:t>un workflow avec le </a:t>
          </a:r>
          <a:r>
            <a:rPr lang="fr-FR" b="0" i="0" noProof="1"/>
            <a:t>logiciel</a:t>
          </a:r>
          <a:r>
            <a:rPr lang="en-US" b="0" i="0" dirty="0"/>
            <a:t> KNIME pour le rapport diagnostic</a:t>
          </a:r>
          <a:endParaRPr lang="en-US" dirty="0"/>
        </a:p>
      </dgm:t>
    </dgm:pt>
    <dgm:pt modelId="{9A2EAA91-E5C8-41C0-A91F-A3CFCAEA127A}" type="parTrans" cxnId="{E7347C93-F22A-41C0-99F7-38678D19BC45}">
      <dgm:prSet/>
      <dgm:spPr/>
      <dgm:t>
        <a:bodyPr/>
        <a:lstStyle/>
        <a:p>
          <a:endParaRPr lang="en-US"/>
        </a:p>
      </dgm:t>
    </dgm:pt>
    <dgm:pt modelId="{E00BFFD4-5BD0-45B5-BAE3-AE912249E000}" type="sibTrans" cxnId="{E7347C93-F22A-41C0-99F7-38678D19BC45}">
      <dgm:prSet/>
      <dgm:spPr/>
      <dgm:t>
        <a:bodyPr/>
        <a:lstStyle/>
        <a:p>
          <a:endParaRPr lang="en-US"/>
        </a:p>
      </dgm:t>
    </dgm:pt>
    <dgm:pt modelId="{D56D69D6-5B6C-4C81-9265-49BC3BBA70F5}">
      <dgm:prSet/>
      <dgm:spPr/>
      <dgm:t>
        <a:bodyPr/>
        <a:lstStyle/>
        <a:p>
          <a:pPr>
            <a:lnSpc>
              <a:spcPct val="100000"/>
            </a:lnSpc>
          </a:pPr>
          <a:r>
            <a:rPr lang="en-US" b="0" i="0" dirty="0"/>
            <a:t>un fichier .csv pour nos futures analyses via Tableau Software</a:t>
          </a:r>
          <a:endParaRPr lang="en-US" dirty="0"/>
        </a:p>
      </dgm:t>
    </dgm:pt>
    <dgm:pt modelId="{266DAE16-6F12-4790-8BC6-3685CCC4E98C}" type="parTrans" cxnId="{B8DFC898-888B-488B-BB6E-B22B5799528E}">
      <dgm:prSet/>
      <dgm:spPr/>
      <dgm:t>
        <a:bodyPr/>
        <a:lstStyle/>
        <a:p>
          <a:endParaRPr lang="en-US"/>
        </a:p>
      </dgm:t>
    </dgm:pt>
    <dgm:pt modelId="{912E46D0-9FB7-4705-8C1B-695B468618F1}" type="sibTrans" cxnId="{B8DFC898-888B-488B-BB6E-B22B5799528E}">
      <dgm:prSet/>
      <dgm:spPr/>
      <dgm:t>
        <a:bodyPr/>
        <a:lstStyle/>
        <a:p>
          <a:endParaRPr lang="en-US"/>
        </a:p>
      </dgm:t>
    </dgm:pt>
    <dgm:pt modelId="{5E74C763-8B8B-428B-BE69-CCBEA6569139}" type="pres">
      <dgm:prSet presAssocID="{F2D84B1C-FB50-4978-BA83-0CA07D0524C6}" presName="root" presStyleCnt="0">
        <dgm:presLayoutVars>
          <dgm:dir/>
          <dgm:resizeHandles val="exact"/>
        </dgm:presLayoutVars>
      </dgm:prSet>
      <dgm:spPr/>
    </dgm:pt>
    <dgm:pt modelId="{378B98F6-386A-4F1C-BF27-B2CAD317D7FD}" type="pres">
      <dgm:prSet presAssocID="{84DF6C77-7A03-4C71-A1EF-E81A7EA9D751}" presName="compNode" presStyleCnt="0"/>
      <dgm:spPr/>
    </dgm:pt>
    <dgm:pt modelId="{D404861B-4D7D-452F-8318-3D64EE10070D}" type="pres">
      <dgm:prSet presAssocID="{84DF6C77-7A03-4C71-A1EF-E81A7EA9D75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52779F9D-0EF3-467F-931A-5B8DA2F70369}" type="pres">
      <dgm:prSet presAssocID="{84DF6C77-7A03-4C71-A1EF-E81A7EA9D751}" presName="spaceRect" presStyleCnt="0"/>
      <dgm:spPr/>
    </dgm:pt>
    <dgm:pt modelId="{49F7E7A8-43E8-4766-B724-0E9233D9E256}" type="pres">
      <dgm:prSet presAssocID="{84DF6C77-7A03-4C71-A1EF-E81A7EA9D751}" presName="textRect" presStyleLbl="revTx" presStyleIdx="0" presStyleCnt="2" custScaleX="122500">
        <dgm:presLayoutVars>
          <dgm:chMax val="1"/>
          <dgm:chPref val="1"/>
        </dgm:presLayoutVars>
      </dgm:prSet>
      <dgm:spPr/>
    </dgm:pt>
    <dgm:pt modelId="{ECACA721-6677-4A84-A994-0D6EA4614C8A}" type="pres">
      <dgm:prSet presAssocID="{E00BFFD4-5BD0-45B5-BAE3-AE912249E000}" presName="sibTrans" presStyleCnt="0"/>
      <dgm:spPr/>
    </dgm:pt>
    <dgm:pt modelId="{A18A2F46-DA48-4108-B187-470015BDA847}" type="pres">
      <dgm:prSet presAssocID="{D56D69D6-5B6C-4C81-9265-49BC3BBA70F5}" presName="compNode" presStyleCnt="0"/>
      <dgm:spPr/>
    </dgm:pt>
    <dgm:pt modelId="{A358C2F7-3B57-4AA0-B51F-84F4BE3A1601}" type="pres">
      <dgm:prSet presAssocID="{D56D69D6-5B6C-4C81-9265-49BC3BBA70F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ques"/>
        </a:ext>
      </dgm:extLst>
    </dgm:pt>
    <dgm:pt modelId="{B9080708-4785-4E9B-9E9C-FE9959BD872D}" type="pres">
      <dgm:prSet presAssocID="{D56D69D6-5B6C-4C81-9265-49BC3BBA70F5}" presName="spaceRect" presStyleCnt="0"/>
      <dgm:spPr/>
    </dgm:pt>
    <dgm:pt modelId="{326178A2-3FC7-40E4-A76C-9091120635BF}" type="pres">
      <dgm:prSet presAssocID="{D56D69D6-5B6C-4C81-9265-49BC3BBA70F5}" presName="textRect" presStyleLbl="revTx" presStyleIdx="1" presStyleCnt="2">
        <dgm:presLayoutVars>
          <dgm:chMax val="1"/>
          <dgm:chPref val="1"/>
        </dgm:presLayoutVars>
      </dgm:prSet>
      <dgm:spPr/>
    </dgm:pt>
  </dgm:ptLst>
  <dgm:cxnLst>
    <dgm:cxn modelId="{E873BC20-E4C4-4B34-B827-ADD28A1A6985}" type="presOf" srcId="{D56D69D6-5B6C-4C81-9265-49BC3BBA70F5}" destId="{326178A2-3FC7-40E4-A76C-9091120635BF}" srcOrd="0" destOrd="0" presId="urn:microsoft.com/office/officeart/2018/2/layout/IconLabelList"/>
    <dgm:cxn modelId="{0E140251-1913-4E59-B8A7-3E1227709D2B}" type="presOf" srcId="{84DF6C77-7A03-4C71-A1EF-E81A7EA9D751}" destId="{49F7E7A8-43E8-4766-B724-0E9233D9E256}" srcOrd="0" destOrd="0" presId="urn:microsoft.com/office/officeart/2018/2/layout/IconLabelList"/>
    <dgm:cxn modelId="{E7347C93-F22A-41C0-99F7-38678D19BC45}" srcId="{F2D84B1C-FB50-4978-BA83-0CA07D0524C6}" destId="{84DF6C77-7A03-4C71-A1EF-E81A7EA9D751}" srcOrd="0" destOrd="0" parTransId="{9A2EAA91-E5C8-41C0-A91F-A3CFCAEA127A}" sibTransId="{E00BFFD4-5BD0-45B5-BAE3-AE912249E000}"/>
    <dgm:cxn modelId="{B8DFC898-888B-488B-BB6E-B22B5799528E}" srcId="{F2D84B1C-FB50-4978-BA83-0CA07D0524C6}" destId="{D56D69D6-5B6C-4C81-9265-49BC3BBA70F5}" srcOrd="1" destOrd="0" parTransId="{266DAE16-6F12-4790-8BC6-3685CCC4E98C}" sibTransId="{912E46D0-9FB7-4705-8C1B-695B468618F1}"/>
    <dgm:cxn modelId="{B6D344EA-B063-41A3-A2D0-BC3E68C74020}" type="presOf" srcId="{F2D84B1C-FB50-4978-BA83-0CA07D0524C6}" destId="{5E74C763-8B8B-428B-BE69-CCBEA6569139}" srcOrd="0" destOrd="0" presId="urn:microsoft.com/office/officeart/2018/2/layout/IconLabelList"/>
    <dgm:cxn modelId="{F1E38AF3-545C-4097-BAD8-59B069E61D13}" type="presParOf" srcId="{5E74C763-8B8B-428B-BE69-CCBEA6569139}" destId="{378B98F6-386A-4F1C-BF27-B2CAD317D7FD}" srcOrd="0" destOrd="0" presId="urn:microsoft.com/office/officeart/2018/2/layout/IconLabelList"/>
    <dgm:cxn modelId="{8A16205A-F025-4DF5-AF88-3EEE4A0914F1}" type="presParOf" srcId="{378B98F6-386A-4F1C-BF27-B2CAD317D7FD}" destId="{D404861B-4D7D-452F-8318-3D64EE10070D}" srcOrd="0" destOrd="0" presId="urn:microsoft.com/office/officeart/2018/2/layout/IconLabelList"/>
    <dgm:cxn modelId="{10778377-F9D2-48CA-92DD-1AB3730C3346}" type="presParOf" srcId="{378B98F6-386A-4F1C-BF27-B2CAD317D7FD}" destId="{52779F9D-0EF3-467F-931A-5B8DA2F70369}" srcOrd="1" destOrd="0" presId="urn:microsoft.com/office/officeart/2018/2/layout/IconLabelList"/>
    <dgm:cxn modelId="{A0023194-6117-4C44-B7BA-3011B49C5C52}" type="presParOf" srcId="{378B98F6-386A-4F1C-BF27-B2CAD317D7FD}" destId="{49F7E7A8-43E8-4766-B724-0E9233D9E256}" srcOrd="2" destOrd="0" presId="urn:microsoft.com/office/officeart/2018/2/layout/IconLabelList"/>
    <dgm:cxn modelId="{F77A453B-53AE-4BEA-AC4B-887870BEB9E9}" type="presParOf" srcId="{5E74C763-8B8B-428B-BE69-CCBEA6569139}" destId="{ECACA721-6677-4A84-A994-0D6EA4614C8A}" srcOrd="1" destOrd="0" presId="urn:microsoft.com/office/officeart/2018/2/layout/IconLabelList"/>
    <dgm:cxn modelId="{6BFB758C-1287-46B5-B625-8E4CB4758938}" type="presParOf" srcId="{5E74C763-8B8B-428B-BE69-CCBEA6569139}" destId="{A18A2F46-DA48-4108-B187-470015BDA847}" srcOrd="2" destOrd="0" presId="urn:microsoft.com/office/officeart/2018/2/layout/IconLabelList"/>
    <dgm:cxn modelId="{8403DB4E-082C-4562-86AA-31660266AE4E}" type="presParOf" srcId="{A18A2F46-DA48-4108-B187-470015BDA847}" destId="{A358C2F7-3B57-4AA0-B51F-84F4BE3A1601}" srcOrd="0" destOrd="0" presId="urn:microsoft.com/office/officeart/2018/2/layout/IconLabelList"/>
    <dgm:cxn modelId="{90698A86-C234-4E68-93F7-C0146204744B}" type="presParOf" srcId="{A18A2F46-DA48-4108-B187-470015BDA847}" destId="{B9080708-4785-4E9B-9E9C-FE9959BD872D}" srcOrd="1" destOrd="0" presId="urn:microsoft.com/office/officeart/2018/2/layout/IconLabelList"/>
    <dgm:cxn modelId="{68FF16C4-4090-43C9-9707-D35359B951B6}" type="presParOf" srcId="{A18A2F46-DA48-4108-B187-470015BDA847}" destId="{326178A2-3FC7-40E4-A76C-9091120635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4014510-235A-4491-8F82-25B1BA517478}" type="doc">
      <dgm:prSet loTypeId="urn:microsoft.com/office/officeart/2008/layout/LinedList" loCatId="list" qsTypeId="urn:microsoft.com/office/officeart/2005/8/quickstyle/simple2" qsCatId="simple" csTypeId="urn:microsoft.com/office/officeart/2005/8/colors/accent2_2" csCatId="accent2" phldr="1"/>
      <dgm:spPr/>
    </dgm:pt>
    <dgm:pt modelId="{4490E29E-58CF-4D5F-9C9D-B28E5DECCC55}">
      <dgm:prSet phldrT="[Texte]"/>
      <dgm:spPr/>
      <dgm:t>
        <a:bodyPr/>
        <a:lstStyle/>
        <a:p>
          <a:r>
            <a:rPr lang="fr-FR" dirty="0"/>
            <a:t>Importation</a:t>
          </a:r>
        </a:p>
      </dgm:t>
    </dgm:pt>
    <dgm:pt modelId="{08754B34-8403-4646-895D-F22FE5447A69}" type="parTrans" cxnId="{67F01C29-51C4-4973-B2C7-3707B9AA61BE}">
      <dgm:prSet/>
      <dgm:spPr/>
      <dgm:t>
        <a:bodyPr/>
        <a:lstStyle/>
        <a:p>
          <a:endParaRPr lang="fr-FR"/>
        </a:p>
      </dgm:t>
    </dgm:pt>
    <dgm:pt modelId="{EA19352B-EE04-40DF-9A68-B0AEAA427FCD}" type="sibTrans" cxnId="{67F01C29-51C4-4973-B2C7-3707B9AA61BE}">
      <dgm:prSet/>
      <dgm:spPr/>
      <dgm:t>
        <a:bodyPr/>
        <a:lstStyle/>
        <a:p>
          <a:endParaRPr lang="fr-FR"/>
        </a:p>
      </dgm:t>
    </dgm:pt>
    <dgm:pt modelId="{2C850F67-66DC-417E-813E-3A8B43FF4B07}">
      <dgm:prSet phldrT="[Texte]"/>
      <dgm:spPr/>
      <dgm:t>
        <a:bodyPr/>
        <a:lstStyle/>
        <a:p>
          <a:r>
            <a:rPr lang="fr-FR" dirty="0"/>
            <a:t>Nettoyage</a:t>
          </a:r>
        </a:p>
      </dgm:t>
    </dgm:pt>
    <dgm:pt modelId="{2B3E0293-6541-4A6C-93CF-B70636B1FBD8}" type="parTrans" cxnId="{8656949C-CBB2-46D4-A76F-74AD43CE6FC7}">
      <dgm:prSet/>
      <dgm:spPr/>
      <dgm:t>
        <a:bodyPr/>
        <a:lstStyle/>
        <a:p>
          <a:endParaRPr lang="fr-FR"/>
        </a:p>
      </dgm:t>
    </dgm:pt>
    <dgm:pt modelId="{0CA57EA9-DE2D-4D85-A9B6-AC63D998519E}" type="sibTrans" cxnId="{8656949C-CBB2-46D4-A76F-74AD43CE6FC7}">
      <dgm:prSet/>
      <dgm:spPr/>
      <dgm:t>
        <a:bodyPr/>
        <a:lstStyle/>
        <a:p>
          <a:endParaRPr lang="fr-FR"/>
        </a:p>
      </dgm:t>
    </dgm:pt>
    <dgm:pt modelId="{0BFDA6C1-7F0F-4952-BB26-448F773299B8}">
      <dgm:prSet phldrT="[Texte]"/>
      <dgm:spPr/>
      <dgm:t>
        <a:bodyPr/>
        <a:lstStyle/>
        <a:p>
          <a:r>
            <a:rPr lang="fr-FR" dirty="0"/>
            <a:t>Fusion</a:t>
          </a:r>
        </a:p>
      </dgm:t>
    </dgm:pt>
    <dgm:pt modelId="{42A54252-575C-41F3-A2E3-54D45D39B0A9}" type="parTrans" cxnId="{7479E3B1-E397-429C-8307-A7F73B13C2DE}">
      <dgm:prSet/>
      <dgm:spPr/>
      <dgm:t>
        <a:bodyPr/>
        <a:lstStyle/>
        <a:p>
          <a:endParaRPr lang="fr-FR"/>
        </a:p>
      </dgm:t>
    </dgm:pt>
    <dgm:pt modelId="{A21536EB-3D6F-445A-B484-4AD5D2CC31A7}" type="sibTrans" cxnId="{7479E3B1-E397-429C-8307-A7F73B13C2DE}">
      <dgm:prSet/>
      <dgm:spPr/>
      <dgm:t>
        <a:bodyPr/>
        <a:lstStyle/>
        <a:p>
          <a:endParaRPr lang="fr-FR"/>
        </a:p>
      </dgm:t>
    </dgm:pt>
    <dgm:pt modelId="{FCE2A4F2-C77B-4551-8397-2DC6FB9CF750}">
      <dgm:prSet phldrT="[Texte]"/>
      <dgm:spPr/>
      <dgm:t>
        <a:bodyPr/>
        <a:lstStyle/>
        <a:p>
          <a:r>
            <a:rPr lang="fr-FR" dirty="0"/>
            <a:t>Anonymisation</a:t>
          </a:r>
        </a:p>
      </dgm:t>
    </dgm:pt>
    <dgm:pt modelId="{02F14D99-619D-493D-8B3A-4ABC6954103B}" type="parTrans" cxnId="{4A6B30D1-F3AA-4DAF-99AA-0167EFB80331}">
      <dgm:prSet/>
      <dgm:spPr/>
      <dgm:t>
        <a:bodyPr/>
        <a:lstStyle/>
        <a:p>
          <a:endParaRPr lang="fr-FR"/>
        </a:p>
      </dgm:t>
    </dgm:pt>
    <dgm:pt modelId="{AF52D4A6-C81B-4673-A8A6-FB9D3F418E0D}" type="sibTrans" cxnId="{4A6B30D1-F3AA-4DAF-99AA-0167EFB80331}">
      <dgm:prSet/>
      <dgm:spPr/>
      <dgm:t>
        <a:bodyPr/>
        <a:lstStyle/>
        <a:p>
          <a:endParaRPr lang="fr-FR"/>
        </a:p>
      </dgm:t>
    </dgm:pt>
    <dgm:pt modelId="{C729D7AF-1FE5-4E72-A16A-AB2C7185A7DE}">
      <dgm:prSet phldrT="[Texte]"/>
      <dgm:spPr/>
      <dgm:t>
        <a:bodyPr/>
        <a:lstStyle/>
        <a:p>
          <a:r>
            <a:rPr lang="fr-FR" dirty="0"/>
            <a:t>Analyses et Visualisation</a:t>
          </a:r>
        </a:p>
      </dgm:t>
    </dgm:pt>
    <dgm:pt modelId="{F718DD4A-8398-490C-B2EC-D76538961C84}" type="parTrans" cxnId="{2474D528-E76C-4AFB-85E9-28763B937B25}">
      <dgm:prSet/>
      <dgm:spPr/>
      <dgm:t>
        <a:bodyPr/>
        <a:lstStyle/>
        <a:p>
          <a:endParaRPr lang="fr-FR"/>
        </a:p>
      </dgm:t>
    </dgm:pt>
    <dgm:pt modelId="{8B9F1ACA-8B8A-4929-8D34-2A6E780890CC}" type="sibTrans" cxnId="{2474D528-E76C-4AFB-85E9-28763B937B25}">
      <dgm:prSet/>
      <dgm:spPr/>
      <dgm:t>
        <a:bodyPr/>
        <a:lstStyle/>
        <a:p>
          <a:endParaRPr lang="fr-FR"/>
        </a:p>
      </dgm:t>
    </dgm:pt>
    <dgm:pt modelId="{4AD722B2-5B14-4712-8388-294FB98AB0AF}">
      <dgm:prSet phldrT="[Texte]"/>
      <dgm:spPr/>
      <dgm:t>
        <a:bodyPr/>
        <a:lstStyle/>
        <a:p>
          <a:r>
            <a:rPr lang="fr-FR" dirty="0"/>
            <a:t>Exportation</a:t>
          </a:r>
        </a:p>
      </dgm:t>
    </dgm:pt>
    <dgm:pt modelId="{FBD56513-A6A7-4A2A-921B-C566597075AF}" type="parTrans" cxnId="{F2590ACC-9774-47D5-A5D7-287C75C1BA07}">
      <dgm:prSet/>
      <dgm:spPr/>
      <dgm:t>
        <a:bodyPr/>
        <a:lstStyle/>
        <a:p>
          <a:endParaRPr lang="fr-FR"/>
        </a:p>
      </dgm:t>
    </dgm:pt>
    <dgm:pt modelId="{039F2545-2DD9-4D13-A38B-98B12177EB94}" type="sibTrans" cxnId="{F2590ACC-9774-47D5-A5D7-287C75C1BA07}">
      <dgm:prSet/>
      <dgm:spPr/>
      <dgm:t>
        <a:bodyPr/>
        <a:lstStyle/>
        <a:p>
          <a:endParaRPr lang="fr-FR"/>
        </a:p>
      </dgm:t>
    </dgm:pt>
    <dgm:pt modelId="{822E9EFE-536E-4CD7-B40D-9BBC4B6CDA0B}" type="pres">
      <dgm:prSet presAssocID="{54014510-235A-4491-8F82-25B1BA517478}" presName="vert0" presStyleCnt="0">
        <dgm:presLayoutVars>
          <dgm:dir/>
          <dgm:animOne val="branch"/>
          <dgm:animLvl val="lvl"/>
        </dgm:presLayoutVars>
      </dgm:prSet>
      <dgm:spPr/>
    </dgm:pt>
    <dgm:pt modelId="{DCBEC14B-CDF1-4815-9B3B-DE412D4337A4}" type="pres">
      <dgm:prSet presAssocID="{4490E29E-58CF-4D5F-9C9D-B28E5DECCC55}" presName="thickLine" presStyleLbl="alignNode1" presStyleIdx="0" presStyleCnt="6"/>
      <dgm:spPr/>
    </dgm:pt>
    <dgm:pt modelId="{AA972108-A98D-4224-B5F4-CE1C8D979E2C}" type="pres">
      <dgm:prSet presAssocID="{4490E29E-58CF-4D5F-9C9D-B28E5DECCC55}" presName="horz1" presStyleCnt="0"/>
      <dgm:spPr/>
    </dgm:pt>
    <dgm:pt modelId="{0EC39B5D-E2D3-4FE5-A987-35D85B835179}" type="pres">
      <dgm:prSet presAssocID="{4490E29E-58CF-4D5F-9C9D-B28E5DECCC55}" presName="tx1" presStyleLbl="revTx" presStyleIdx="0" presStyleCnt="6"/>
      <dgm:spPr/>
    </dgm:pt>
    <dgm:pt modelId="{EC135838-BA16-4EF4-B08B-9D711D620E5E}" type="pres">
      <dgm:prSet presAssocID="{4490E29E-58CF-4D5F-9C9D-B28E5DECCC55}" presName="vert1" presStyleCnt="0"/>
      <dgm:spPr/>
    </dgm:pt>
    <dgm:pt modelId="{A00600BF-E172-4F3B-B648-F46C65D3BA27}" type="pres">
      <dgm:prSet presAssocID="{2C850F67-66DC-417E-813E-3A8B43FF4B07}" presName="thickLine" presStyleLbl="alignNode1" presStyleIdx="1" presStyleCnt="6"/>
      <dgm:spPr/>
    </dgm:pt>
    <dgm:pt modelId="{DBE7B879-2681-4160-A8DE-65BDB6E5D99F}" type="pres">
      <dgm:prSet presAssocID="{2C850F67-66DC-417E-813E-3A8B43FF4B07}" presName="horz1" presStyleCnt="0"/>
      <dgm:spPr/>
    </dgm:pt>
    <dgm:pt modelId="{833D3A2F-E926-4639-A1C6-35F71994F8CC}" type="pres">
      <dgm:prSet presAssocID="{2C850F67-66DC-417E-813E-3A8B43FF4B07}" presName="tx1" presStyleLbl="revTx" presStyleIdx="1" presStyleCnt="6"/>
      <dgm:spPr/>
    </dgm:pt>
    <dgm:pt modelId="{364B1ACF-DF5D-4C7B-B0A5-EECE0747E583}" type="pres">
      <dgm:prSet presAssocID="{2C850F67-66DC-417E-813E-3A8B43FF4B07}" presName="vert1" presStyleCnt="0"/>
      <dgm:spPr/>
    </dgm:pt>
    <dgm:pt modelId="{AC537AD4-00B6-4EB1-80F8-78094234E37B}" type="pres">
      <dgm:prSet presAssocID="{0BFDA6C1-7F0F-4952-BB26-448F773299B8}" presName="thickLine" presStyleLbl="alignNode1" presStyleIdx="2" presStyleCnt="6"/>
      <dgm:spPr/>
    </dgm:pt>
    <dgm:pt modelId="{ABB924E5-C0B2-46EF-9F35-83CBB12376A9}" type="pres">
      <dgm:prSet presAssocID="{0BFDA6C1-7F0F-4952-BB26-448F773299B8}" presName="horz1" presStyleCnt="0"/>
      <dgm:spPr/>
    </dgm:pt>
    <dgm:pt modelId="{24E5F96E-9953-48A8-A7D6-C15D0834FA4F}" type="pres">
      <dgm:prSet presAssocID="{0BFDA6C1-7F0F-4952-BB26-448F773299B8}" presName="tx1" presStyleLbl="revTx" presStyleIdx="2" presStyleCnt="6"/>
      <dgm:spPr/>
    </dgm:pt>
    <dgm:pt modelId="{56E0FABD-8451-4F6E-B678-57FEB3C066DD}" type="pres">
      <dgm:prSet presAssocID="{0BFDA6C1-7F0F-4952-BB26-448F773299B8}" presName="vert1" presStyleCnt="0"/>
      <dgm:spPr/>
    </dgm:pt>
    <dgm:pt modelId="{187F9C93-9A87-4F30-993B-E4334BFE14AD}" type="pres">
      <dgm:prSet presAssocID="{FCE2A4F2-C77B-4551-8397-2DC6FB9CF750}" presName="thickLine" presStyleLbl="alignNode1" presStyleIdx="3" presStyleCnt="6"/>
      <dgm:spPr/>
    </dgm:pt>
    <dgm:pt modelId="{16CB13FB-A837-46D6-B056-80CD452D4E2D}" type="pres">
      <dgm:prSet presAssocID="{FCE2A4F2-C77B-4551-8397-2DC6FB9CF750}" presName="horz1" presStyleCnt="0"/>
      <dgm:spPr/>
    </dgm:pt>
    <dgm:pt modelId="{766526E7-FAF8-4A7A-98E5-C01F5441F560}" type="pres">
      <dgm:prSet presAssocID="{FCE2A4F2-C77B-4551-8397-2DC6FB9CF750}" presName="tx1" presStyleLbl="revTx" presStyleIdx="3" presStyleCnt="6"/>
      <dgm:spPr/>
    </dgm:pt>
    <dgm:pt modelId="{53BC5E55-685F-466C-8B57-5CA6D741CF9A}" type="pres">
      <dgm:prSet presAssocID="{FCE2A4F2-C77B-4551-8397-2DC6FB9CF750}" presName="vert1" presStyleCnt="0"/>
      <dgm:spPr/>
    </dgm:pt>
    <dgm:pt modelId="{BEEDB098-08E5-4D84-A4A1-2CF39231E375}" type="pres">
      <dgm:prSet presAssocID="{C729D7AF-1FE5-4E72-A16A-AB2C7185A7DE}" presName="thickLine" presStyleLbl="alignNode1" presStyleIdx="4" presStyleCnt="6"/>
      <dgm:spPr/>
    </dgm:pt>
    <dgm:pt modelId="{3463065B-B4DE-435A-A81C-5AC68779A268}" type="pres">
      <dgm:prSet presAssocID="{C729D7AF-1FE5-4E72-A16A-AB2C7185A7DE}" presName="horz1" presStyleCnt="0"/>
      <dgm:spPr/>
    </dgm:pt>
    <dgm:pt modelId="{06A50B38-2D26-48FA-B850-2FD93910B6BC}" type="pres">
      <dgm:prSet presAssocID="{C729D7AF-1FE5-4E72-A16A-AB2C7185A7DE}" presName="tx1" presStyleLbl="revTx" presStyleIdx="4" presStyleCnt="6"/>
      <dgm:spPr/>
    </dgm:pt>
    <dgm:pt modelId="{7A888366-C4D3-47FF-B07C-59D8F124F282}" type="pres">
      <dgm:prSet presAssocID="{C729D7AF-1FE5-4E72-A16A-AB2C7185A7DE}" presName="vert1" presStyleCnt="0"/>
      <dgm:spPr/>
    </dgm:pt>
    <dgm:pt modelId="{2D8F7883-6323-47BE-AB0B-8BDDD7A4A40C}" type="pres">
      <dgm:prSet presAssocID="{4AD722B2-5B14-4712-8388-294FB98AB0AF}" presName="thickLine" presStyleLbl="alignNode1" presStyleIdx="5" presStyleCnt="6"/>
      <dgm:spPr/>
    </dgm:pt>
    <dgm:pt modelId="{11035320-E8C9-461A-8EB6-8B03FA318106}" type="pres">
      <dgm:prSet presAssocID="{4AD722B2-5B14-4712-8388-294FB98AB0AF}" presName="horz1" presStyleCnt="0"/>
      <dgm:spPr/>
    </dgm:pt>
    <dgm:pt modelId="{63230152-7C95-4668-9872-05F9CEA41056}" type="pres">
      <dgm:prSet presAssocID="{4AD722B2-5B14-4712-8388-294FB98AB0AF}" presName="tx1" presStyleLbl="revTx" presStyleIdx="5" presStyleCnt="6"/>
      <dgm:spPr/>
    </dgm:pt>
    <dgm:pt modelId="{9A14FC20-0F3B-416E-848E-27C5A3F48F8B}" type="pres">
      <dgm:prSet presAssocID="{4AD722B2-5B14-4712-8388-294FB98AB0AF}" presName="vert1" presStyleCnt="0"/>
      <dgm:spPr/>
    </dgm:pt>
  </dgm:ptLst>
  <dgm:cxnLst>
    <dgm:cxn modelId="{26E60A1C-F4D5-41E9-8F1C-073B3B68FD15}" type="presOf" srcId="{C729D7AF-1FE5-4E72-A16A-AB2C7185A7DE}" destId="{06A50B38-2D26-48FA-B850-2FD93910B6BC}" srcOrd="0" destOrd="0" presId="urn:microsoft.com/office/officeart/2008/layout/LinedList"/>
    <dgm:cxn modelId="{2474D528-E76C-4AFB-85E9-28763B937B25}" srcId="{54014510-235A-4491-8F82-25B1BA517478}" destId="{C729D7AF-1FE5-4E72-A16A-AB2C7185A7DE}" srcOrd="4" destOrd="0" parTransId="{F718DD4A-8398-490C-B2EC-D76538961C84}" sibTransId="{8B9F1ACA-8B8A-4929-8D34-2A6E780890CC}"/>
    <dgm:cxn modelId="{67F01C29-51C4-4973-B2C7-3707B9AA61BE}" srcId="{54014510-235A-4491-8F82-25B1BA517478}" destId="{4490E29E-58CF-4D5F-9C9D-B28E5DECCC55}" srcOrd="0" destOrd="0" parTransId="{08754B34-8403-4646-895D-F22FE5447A69}" sibTransId="{EA19352B-EE04-40DF-9A68-B0AEAA427FCD}"/>
    <dgm:cxn modelId="{D71D317A-2335-4023-99B1-4B1C19F5C74A}" type="presOf" srcId="{FCE2A4F2-C77B-4551-8397-2DC6FB9CF750}" destId="{766526E7-FAF8-4A7A-98E5-C01F5441F560}" srcOrd="0" destOrd="0" presId="urn:microsoft.com/office/officeart/2008/layout/LinedList"/>
    <dgm:cxn modelId="{8656949C-CBB2-46D4-A76F-74AD43CE6FC7}" srcId="{54014510-235A-4491-8F82-25B1BA517478}" destId="{2C850F67-66DC-417E-813E-3A8B43FF4B07}" srcOrd="1" destOrd="0" parTransId="{2B3E0293-6541-4A6C-93CF-B70636B1FBD8}" sibTransId="{0CA57EA9-DE2D-4D85-A9B6-AC63D998519E}"/>
    <dgm:cxn modelId="{C6F23CA0-2E0F-4F6C-AB9A-724AB581D62C}" type="presOf" srcId="{0BFDA6C1-7F0F-4952-BB26-448F773299B8}" destId="{24E5F96E-9953-48A8-A7D6-C15D0834FA4F}" srcOrd="0" destOrd="0" presId="urn:microsoft.com/office/officeart/2008/layout/LinedList"/>
    <dgm:cxn modelId="{7479E3B1-E397-429C-8307-A7F73B13C2DE}" srcId="{54014510-235A-4491-8F82-25B1BA517478}" destId="{0BFDA6C1-7F0F-4952-BB26-448F773299B8}" srcOrd="2" destOrd="0" parTransId="{42A54252-575C-41F3-A2E3-54D45D39B0A9}" sibTransId="{A21536EB-3D6F-445A-B484-4AD5D2CC31A7}"/>
    <dgm:cxn modelId="{6C8335B9-6A9D-43E9-89F8-FC6237754F07}" type="presOf" srcId="{4AD722B2-5B14-4712-8388-294FB98AB0AF}" destId="{63230152-7C95-4668-9872-05F9CEA41056}" srcOrd="0" destOrd="0" presId="urn:microsoft.com/office/officeart/2008/layout/LinedList"/>
    <dgm:cxn modelId="{F100D9C9-7EA6-4A01-ACA1-8B1F81C029A4}" type="presOf" srcId="{2C850F67-66DC-417E-813E-3A8B43FF4B07}" destId="{833D3A2F-E926-4639-A1C6-35F71994F8CC}" srcOrd="0" destOrd="0" presId="urn:microsoft.com/office/officeart/2008/layout/LinedList"/>
    <dgm:cxn modelId="{F2590ACC-9774-47D5-A5D7-287C75C1BA07}" srcId="{54014510-235A-4491-8F82-25B1BA517478}" destId="{4AD722B2-5B14-4712-8388-294FB98AB0AF}" srcOrd="5" destOrd="0" parTransId="{FBD56513-A6A7-4A2A-921B-C566597075AF}" sibTransId="{039F2545-2DD9-4D13-A38B-98B12177EB94}"/>
    <dgm:cxn modelId="{4A6B30D1-F3AA-4DAF-99AA-0167EFB80331}" srcId="{54014510-235A-4491-8F82-25B1BA517478}" destId="{FCE2A4F2-C77B-4551-8397-2DC6FB9CF750}" srcOrd="3" destOrd="0" parTransId="{02F14D99-619D-493D-8B3A-4ABC6954103B}" sibTransId="{AF52D4A6-C81B-4673-A8A6-FB9D3F418E0D}"/>
    <dgm:cxn modelId="{983133E1-98BA-48A4-986E-578A13BB9B38}" type="presOf" srcId="{4490E29E-58CF-4D5F-9C9D-B28E5DECCC55}" destId="{0EC39B5D-E2D3-4FE5-A987-35D85B835179}" srcOrd="0" destOrd="0" presId="urn:microsoft.com/office/officeart/2008/layout/LinedList"/>
    <dgm:cxn modelId="{29C385E4-654E-4C9F-BCFD-37910AFFC413}" type="presOf" srcId="{54014510-235A-4491-8F82-25B1BA517478}" destId="{822E9EFE-536E-4CD7-B40D-9BBC4B6CDA0B}" srcOrd="0" destOrd="0" presId="urn:microsoft.com/office/officeart/2008/layout/LinedList"/>
    <dgm:cxn modelId="{A437E36B-2D4E-4BA8-92FB-D13E8AE10177}" type="presParOf" srcId="{822E9EFE-536E-4CD7-B40D-9BBC4B6CDA0B}" destId="{DCBEC14B-CDF1-4815-9B3B-DE412D4337A4}" srcOrd="0" destOrd="0" presId="urn:microsoft.com/office/officeart/2008/layout/LinedList"/>
    <dgm:cxn modelId="{2F1E8194-779D-4CB0-9AC9-9B6DB09EDE4C}" type="presParOf" srcId="{822E9EFE-536E-4CD7-B40D-9BBC4B6CDA0B}" destId="{AA972108-A98D-4224-B5F4-CE1C8D979E2C}" srcOrd="1" destOrd="0" presId="urn:microsoft.com/office/officeart/2008/layout/LinedList"/>
    <dgm:cxn modelId="{49C11DCB-68E0-430E-87CB-47B4BBCC2B48}" type="presParOf" srcId="{AA972108-A98D-4224-B5F4-CE1C8D979E2C}" destId="{0EC39B5D-E2D3-4FE5-A987-35D85B835179}" srcOrd="0" destOrd="0" presId="urn:microsoft.com/office/officeart/2008/layout/LinedList"/>
    <dgm:cxn modelId="{6EED6E5B-DEBA-4002-8206-C2643ABC6755}" type="presParOf" srcId="{AA972108-A98D-4224-B5F4-CE1C8D979E2C}" destId="{EC135838-BA16-4EF4-B08B-9D711D620E5E}" srcOrd="1" destOrd="0" presId="urn:microsoft.com/office/officeart/2008/layout/LinedList"/>
    <dgm:cxn modelId="{69747911-22D7-4546-9033-822B66A38143}" type="presParOf" srcId="{822E9EFE-536E-4CD7-B40D-9BBC4B6CDA0B}" destId="{A00600BF-E172-4F3B-B648-F46C65D3BA27}" srcOrd="2" destOrd="0" presId="urn:microsoft.com/office/officeart/2008/layout/LinedList"/>
    <dgm:cxn modelId="{79B671AA-1432-41C3-A953-D5D3F4DACC0E}" type="presParOf" srcId="{822E9EFE-536E-4CD7-B40D-9BBC4B6CDA0B}" destId="{DBE7B879-2681-4160-A8DE-65BDB6E5D99F}" srcOrd="3" destOrd="0" presId="urn:microsoft.com/office/officeart/2008/layout/LinedList"/>
    <dgm:cxn modelId="{D25E0E16-7E2C-4FA1-B486-0F22C479970A}" type="presParOf" srcId="{DBE7B879-2681-4160-A8DE-65BDB6E5D99F}" destId="{833D3A2F-E926-4639-A1C6-35F71994F8CC}" srcOrd="0" destOrd="0" presId="urn:microsoft.com/office/officeart/2008/layout/LinedList"/>
    <dgm:cxn modelId="{CD86332C-D511-4A36-8D7D-C5006107828D}" type="presParOf" srcId="{DBE7B879-2681-4160-A8DE-65BDB6E5D99F}" destId="{364B1ACF-DF5D-4C7B-B0A5-EECE0747E583}" srcOrd="1" destOrd="0" presId="urn:microsoft.com/office/officeart/2008/layout/LinedList"/>
    <dgm:cxn modelId="{0A7D20D8-CC84-48F5-B753-04040E9FC5C1}" type="presParOf" srcId="{822E9EFE-536E-4CD7-B40D-9BBC4B6CDA0B}" destId="{AC537AD4-00B6-4EB1-80F8-78094234E37B}" srcOrd="4" destOrd="0" presId="urn:microsoft.com/office/officeart/2008/layout/LinedList"/>
    <dgm:cxn modelId="{F38DC555-F0E3-41D5-ABD0-919C219355B0}" type="presParOf" srcId="{822E9EFE-536E-4CD7-B40D-9BBC4B6CDA0B}" destId="{ABB924E5-C0B2-46EF-9F35-83CBB12376A9}" srcOrd="5" destOrd="0" presId="urn:microsoft.com/office/officeart/2008/layout/LinedList"/>
    <dgm:cxn modelId="{8AF57454-82B0-4937-8502-F2CC5504F553}" type="presParOf" srcId="{ABB924E5-C0B2-46EF-9F35-83CBB12376A9}" destId="{24E5F96E-9953-48A8-A7D6-C15D0834FA4F}" srcOrd="0" destOrd="0" presId="urn:microsoft.com/office/officeart/2008/layout/LinedList"/>
    <dgm:cxn modelId="{6FC3A2DB-957E-4100-96EF-19E945F5BA07}" type="presParOf" srcId="{ABB924E5-C0B2-46EF-9F35-83CBB12376A9}" destId="{56E0FABD-8451-4F6E-B678-57FEB3C066DD}" srcOrd="1" destOrd="0" presId="urn:microsoft.com/office/officeart/2008/layout/LinedList"/>
    <dgm:cxn modelId="{6E5A9EDF-E87E-4A30-8D1F-2D3586E2282D}" type="presParOf" srcId="{822E9EFE-536E-4CD7-B40D-9BBC4B6CDA0B}" destId="{187F9C93-9A87-4F30-993B-E4334BFE14AD}" srcOrd="6" destOrd="0" presId="urn:microsoft.com/office/officeart/2008/layout/LinedList"/>
    <dgm:cxn modelId="{3043D751-269D-4A62-B797-A41A69F73233}" type="presParOf" srcId="{822E9EFE-536E-4CD7-B40D-9BBC4B6CDA0B}" destId="{16CB13FB-A837-46D6-B056-80CD452D4E2D}" srcOrd="7" destOrd="0" presId="urn:microsoft.com/office/officeart/2008/layout/LinedList"/>
    <dgm:cxn modelId="{C902997D-22B2-4732-8F1B-611B5F69D05C}" type="presParOf" srcId="{16CB13FB-A837-46D6-B056-80CD452D4E2D}" destId="{766526E7-FAF8-4A7A-98E5-C01F5441F560}" srcOrd="0" destOrd="0" presId="urn:microsoft.com/office/officeart/2008/layout/LinedList"/>
    <dgm:cxn modelId="{847A00AC-C97F-42CA-ABBE-D96B2FCE800A}" type="presParOf" srcId="{16CB13FB-A837-46D6-B056-80CD452D4E2D}" destId="{53BC5E55-685F-466C-8B57-5CA6D741CF9A}" srcOrd="1" destOrd="0" presId="urn:microsoft.com/office/officeart/2008/layout/LinedList"/>
    <dgm:cxn modelId="{7A1BE284-D233-4802-A1F9-2847E596E76B}" type="presParOf" srcId="{822E9EFE-536E-4CD7-B40D-9BBC4B6CDA0B}" destId="{BEEDB098-08E5-4D84-A4A1-2CF39231E375}" srcOrd="8" destOrd="0" presId="urn:microsoft.com/office/officeart/2008/layout/LinedList"/>
    <dgm:cxn modelId="{FC5E00B9-E826-4EA4-BB95-95B1D381AF3E}" type="presParOf" srcId="{822E9EFE-536E-4CD7-B40D-9BBC4B6CDA0B}" destId="{3463065B-B4DE-435A-A81C-5AC68779A268}" srcOrd="9" destOrd="0" presId="urn:microsoft.com/office/officeart/2008/layout/LinedList"/>
    <dgm:cxn modelId="{8C3DB7E2-579D-4DA5-9E07-009BB291D724}" type="presParOf" srcId="{3463065B-B4DE-435A-A81C-5AC68779A268}" destId="{06A50B38-2D26-48FA-B850-2FD93910B6BC}" srcOrd="0" destOrd="0" presId="urn:microsoft.com/office/officeart/2008/layout/LinedList"/>
    <dgm:cxn modelId="{69344970-05A0-435F-A316-0161DF66D555}" type="presParOf" srcId="{3463065B-B4DE-435A-A81C-5AC68779A268}" destId="{7A888366-C4D3-47FF-B07C-59D8F124F282}" srcOrd="1" destOrd="0" presId="urn:microsoft.com/office/officeart/2008/layout/LinedList"/>
    <dgm:cxn modelId="{94917E13-27E6-4F9E-9672-00190DC3FF5A}" type="presParOf" srcId="{822E9EFE-536E-4CD7-B40D-9BBC4B6CDA0B}" destId="{2D8F7883-6323-47BE-AB0B-8BDDD7A4A40C}" srcOrd="10" destOrd="0" presId="urn:microsoft.com/office/officeart/2008/layout/LinedList"/>
    <dgm:cxn modelId="{BD10BAE1-1428-4E39-B976-7501B8421ABD}" type="presParOf" srcId="{822E9EFE-536E-4CD7-B40D-9BBC4B6CDA0B}" destId="{11035320-E8C9-461A-8EB6-8B03FA318106}" srcOrd="11" destOrd="0" presId="urn:microsoft.com/office/officeart/2008/layout/LinedList"/>
    <dgm:cxn modelId="{5DCAD7B7-B04C-4BB3-935A-91924A269D48}" type="presParOf" srcId="{11035320-E8C9-461A-8EB6-8B03FA318106}" destId="{63230152-7C95-4668-9872-05F9CEA41056}" srcOrd="0" destOrd="0" presId="urn:microsoft.com/office/officeart/2008/layout/LinedList"/>
    <dgm:cxn modelId="{2FBE1F1A-8ED4-497D-B759-62C36E5424BA}" type="presParOf" srcId="{11035320-E8C9-461A-8EB6-8B03FA318106}" destId="{9A14FC20-0F3B-416E-848E-27C5A3F48F8B}"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4861B-4D7D-452F-8318-3D64EE10070D}">
      <dsp:nvSpPr>
        <dsp:cNvPr id="0" name=""/>
        <dsp:cNvSpPr/>
      </dsp:nvSpPr>
      <dsp:spPr>
        <a:xfrm>
          <a:off x="1009636" y="614031"/>
          <a:ext cx="1164375" cy="116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F7E7A8-43E8-4766-B724-0E9233D9E256}">
      <dsp:nvSpPr>
        <dsp:cNvPr id="0" name=""/>
        <dsp:cNvSpPr/>
      </dsp:nvSpPr>
      <dsp:spPr>
        <a:xfrm>
          <a:off x="6980" y="2111073"/>
          <a:ext cx="31696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t>un workflow avec le </a:t>
          </a:r>
          <a:r>
            <a:rPr lang="fr-FR" sz="1600" b="0" i="0" kern="1200" noProof="1"/>
            <a:t>logiciel</a:t>
          </a:r>
          <a:r>
            <a:rPr lang="en-US" sz="1600" b="0" i="0" kern="1200" dirty="0"/>
            <a:t> KNIME pour le rapport diagnostic</a:t>
          </a:r>
          <a:endParaRPr lang="en-US" sz="1600" kern="1200" dirty="0"/>
        </a:p>
      </dsp:txBody>
      <dsp:txXfrm>
        <a:off x="6980" y="2111073"/>
        <a:ext cx="3169687" cy="720000"/>
      </dsp:txXfrm>
    </dsp:sp>
    <dsp:sp modelId="{A358C2F7-3B57-4AA0-B51F-84F4BE3A1601}">
      <dsp:nvSpPr>
        <dsp:cNvPr id="0" name=""/>
        <dsp:cNvSpPr/>
      </dsp:nvSpPr>
      <dsp:spPr>
        <a:xfrm>
          <a:off x="4341043" y="614031"/>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178A2-3FC7-40E4-A76C-9091120635BF}">
      <dsp:nvSpPr>
        <dsp:cNvPr id="0" name=""/>
        <dsp:cNvSpPr/>
      </dsp:nvSpPr>
      <dsp:spPr>
        <a:xfrm>
          <a:off x="3629480" y="211107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t>un fichier .csv pour nos futures analyses via Tableau Software</a:t>
          </a:r>
          <a:endParaRPr lang="en-US" sz="1600" kern="1200" dirty="0"/>
        </a:p>
      </dsp:txBody>
      <dsp:txXfrm>
        <a:off x="3629480" y="2111073"/>
        <a:ext cx="258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EC14B-CDF1-4815-9B3B-DE412D4337A4}">
      <dsp:nvSpPr>
        <dsp:cNvPr id="0" name=""/>
        <dsp:cNvSpPr/>
      </dsp:nvSpPr>
      <dsp:spPr>
        <a:xfrm>
          <a:off x="0" y="1364"/>
          <a:ext cx="492442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EC39B5D-E2D3-4FE5-A987-35D85B835179}">
      <dsp:nvSpPr>
        <dsp:cNvPr id="0" name=""/>
        <dsp:cNvSpPr/>
      </dsp:nvSpPr>
      <dsp:spPr>
        <a:xfrm>
          <a:off x="0" y="1364"/>
          <a:ext cx="4924425" cy="465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Importation</a:t>
          </a:r>
        </a:p>
      </dsp:txBody>
      <dsp:txXfrm>
        <a:off x="0" y="1364"/>
        <a:ext cx="4924425" cy="465460"/>
      </dsp:txXfrm>
    </dsp:sp>
    <dsp:sp modelId="{A00600BF-E172-4F3B-B648-F46C65D3BA27}">
      <dsp:nvSpPr>
        <dsp:cNvPr id="0" name=""/>
        <dsp:cNvSpPr/>
      </dsp:nvSpPr>
      <dsp:spPr>
        <a:xfrm>
          <a:off x="0" y="466825"/>
          <a:ext cx="492442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33D3A2F-E926-4639-A1C6-35F71994F8CC}">
      <dsp:nvSpPr>
        <dsp:cNvPr id="0" name=""/>
        <dsp:cNvSpPr/>
      </dsp:nvSpPr>
      <dsp:spPr>
        <a:xfrm>
          <a:off x="0" y="466825"/>
          <a:ext cx="4924425" cy="465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Nettoyage</a:t>
          </a:r>
        </a:p>
      </dsp:txBody>
      <dsp:txXfrm>
        <a:off x="0" y="466825"/>
        <a:ext cx="4924425" cy="465460"/>
      </dsp:txXfrm>
    </dsp:sp>
    <dsp:sp modelId="{AC537AD4-00B6-4EB1-80F8-78094234E37B}">
      <dsp:nvSpPr>
        <dsp:cNvPr id="0" name=""/>
        <dsp:cNvSpPr/>
      </dsp:nvSpPr>
      <dsp:spPr>
        <a:xfrm>
          <a:off x="0" y="932285"/>
          <a:ext cx="492442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4E5F96E-9953-48A8-A7D6-C15D0834FA4F}">
      <dsp:nvSpPr>
        <dsp:cNvPr id="0" name=""/>
        <dsp:cNvSpPr/>
      </dsp:nvSpPr>
      <dsp:spPr>
        <a:xfrm>
          <a:off x="0" y="932285"/>
          <a:ext cx="4924425" cy="465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Fusion</a:t>
          </a:r>
        </a:p>
      </dsp:txBody>
      <dsp:txXfrm>
        <a:off x="0" y="932285"/>
        <a:ext cx="4924425" cy="465460"/>
      </dsp:txXfrm>
    </dsp:sp>
    <dsp:sp modelId="{187F9C93-9A87-4F30-993B-E4334BFE14AD}">
      <dsp:nvSpPr>
        <dsp:cNvPr id="0" name=""/>
        <dsp:cNvSpPr/>
      </dsp:nvSpPr>
      <dsp:spPr>
        <a:xfrm>
          <a:off x="0" y="1397746"/>
          <a:ext cx="492442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66526E7-FAF8-4A7A-98E5-C01F5441F560}">
      <dsp:nvSpPr>
        <dsp:cNvPr id="0" name=""/>
        <dsp:cNvSpPr/>
      </dsp:nvSpPr>
      <dsp:spPr>
        <a:xfrm>
          <a:off x="0" y="1397746"/>
          <a:ext cx="4924425" cy="465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Anonymisation</a:t>
          </a:r>
        </a:p>
      </dsp:txBody>
      <dsp:txXfrm>
        <a:off x="0" y="1397746"/>
        <a:ext cx="4924425" cy="465460"/>
      </dsp:txXfrm>
    </dsp:sp>
    <dsp:sp modelId="{BEEDB098-08E5-4D84-A4A1-2CF39231E375}">
      <dsp:nvSpPr>
        <dsp:cNvPr id="0" name=""/>
        <dsp:cNvSpPr/>
      </dsp:nvSpPr>
      <dsp:spPr>
        <a:xfrm>
          <a:off x="0" y="1863206"/>
          <a:ext cx="492442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6A50B38-2D26-48FA-B850-2FD93910B6BC}">
      <dsp:nvSpPr>
        <dsp:cNvPr id="0" name=""/>
        <dsp:cNvSpPr/>
      </dsp:nvSpPr>
      <dsp:spPr>
        <a:xfrm>
          <a:off x="0" y="1863206"/>
          <a:ext cx="4924425" cy="465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Analyses et Visualisation</a:t>
          </a:r>
        </a:p>
      </dsp:txBody>
      <dsp:txXfrm>
        <a:off x="0" y="1863206"/>
        <a:ext cx="4924425" cy="465460"/>
      </dsp:txXfrm>
    </dsp:sp>
    <dsp:sp modelId="{2D8F7883-6323-47BE-AB0B-8BDDD7A4A40C}">
      <dsp:nvSpPr>
        <dsp:cNvPr id="0" name=""/>
        <dsp:cNvSpPr/>
      </dsp:nvSpPr>
      <dsp:spPr>
        <a:xfrm>
          <a:off x="0" y="2328666"/>
          <a:ext cx="492442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3230152-7C95-4668-9872-05F9CEA41056}">
      <dsp:nvSpPr>
        <dsp:cNvPr id="0" name=""/>
        <dsp:cNvSpPr/>
      </dsp:nvSpPr>
      <dsp:spPr>
        <a:xfrm>
          <a:off x="0" y="2328666"/>
          <a:ext cx="4924425" cy="465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Exportation</a:t>
          </a:r>
        </a:p>
      </dsp:txBody>
      <dsp:txXfrm>
        <a:off x="0" y="2328666"/>
        <a:ext cx="4924425" cy="46546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12/22/2023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150309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12/22/2023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935897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12/22/2023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4268992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12/22/2023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426197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12/22/2023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384004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12/22/2023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65114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12/22/2023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42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12/22/2023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934485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12/22/2023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459650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12/22/2023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22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12/22/2023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4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12/22/2023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139958326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1" r:id="rId6"/>
    <p:sldLayoutId id="2147483827" r:id="rId7"/>
    <p:sldLayoutId id="2147483828" r:id="rId8"/>
    <p:sldLayoutId id="2147483829" r:id="rId9"/>
    <p:sldLayoutId id="2147483830" r:id="rId10"/>
    <p:sldLayoutId id="2147483832"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sv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rtl.fr/actu/debats-societe/egalite-homme-femme-56-des-francais-la-croit-atteinte-a-la-maison-7797153701" TargetMode="External"/><Relationship Id="rId3" Type="http://schemas.openxmlformats.org/officeDocument/2006/relationships/diagramLayout" Target="../diagrams/layout1.xml"/><Relationship Id="rId7" Type="http://schemas.openxmlformats.org/officeDocument/2006/relationships/image" Target="../media/image6.jp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dashdot.de/2018/11/28/kontextmenue-excel-verschwunden-rechtsklick/excel-logo/"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www.thesmbguide.com/knime-reviews" TargetMode="External"/><Relationship Id="rId7" Type="http://schemas.openxmlformats.org/officeDocument/2006/relationships/diagramQuickStyle" Target="../diagrams/quickStyle2.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Layout" Target="../diagrams/layout2.xml"/><Relationship Id="rId11" Type="http://schemas.openxmlformats.org/officeDocument/2006/relationships/image" Target="../media/image15.png"/><Relationship Id="rId5" Type="http://schemas.openxmlformats.org/officeDocument/2006/relationships/diagramData" Target="../diagrams/data2.xml"/><Relationship Id="rId10" Type="http://schemas.openxmlformats.org/officeDocument/2006/relationships/image" Target="../media/image14.png"/><Relationship Id="rId4" Type="http://schemas.openxmlformats.org/officeDocument/2006/relationships/image" Target="../media/image13.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ux fixant des bonbons">
            <a:extLst>
              <a:ext uri="{FF2B5EF4-FFF2-40B4-BE49-F238E27FC236}">
                <a16:creationId xmlns:a16="http://schemas.microsoft.com/office/drawing/2014/main" id="{42005489-DC84-327A-D980-C89D67F7AD63}"/>
              </a:ext>
            </a:extLst>
          </p:cNvPr>
          <p:cNvPicPr>
            <a:picLocks noChangeAspect="1"/>
          </p:cNvPicPr>
          <p:nvPr/>
        </p:nvPicPr>
        <p:blipFill rotWithShape="1">
          <a:blip r:embed="rId2"/>
          <a:srcRect b="15730"/>
          <a:stretch/>
        </p:blipFill>
        <p:spPr>
          <a:xfrm>
            <a:off x="0" y="0"/>
            <a:ext cx="12191980" cy="6857990"/>
          </a:xfrm>
          <a:prstGeom prst="rect">
            <a:avLst/>
          </a:prstGeom>
        </p:spPr>
      </p:pic>
      <p:sp>
        <p:nvSpPr>
          <p:cNvPr id="72" name="Rectangle 71">
            <a:extLst>
              <a:ext uri="{FF2B5EF4-FFF2-40B4-BE49-F238E27FC236}">
                <a16:creationId xmlns:a16="http://schemas.microsoft.com/office/drawing/2014/main" id="{5816E978-1809-4EE5-9DFC-90ECA301A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B11C0CE-4F8A-5122-8255-1F42B7957D82}"/>
              </a:ext>
            </a:extLst>
          </p:cNvPr>
          <p:cNvSpPr>
            <a:spLocks noGrp="1"/>
          </p:cNvSpPr>
          <p:nvPr>
            <p:ph type="ctrTitle"/>
          </p:nvPr>
        </p:nvSpPr>
        <p:spPr>
          <a:xfrm>
            <a:off x="960120" y="3681454"/>
            <a:ext cx="10268712" cy="1550896"/>
          </a:xfrm>
        </p:spPr>
        <p:txBody>
          <a:bodyPr anchor="b">
            <a:normAutofit/>
          </a:bodyPr>
          <a:lstStyle/>
          <a:p>
            <a:r>
              <a:rPr lang="fr-FR" sz="4800">
                <a:solidFill>
                  <a:srgbClr val="FFFFFF"/>
                </a:solidFill>
              </a:rPr>
              <a:t>Index de l’égalité femmes/hommes</a:t>
            </a:r>
          </a:p>
        </p:txBody>
      </p:sp>
      <p:sp>
        <p:nvSpPr>
          <p:cNvPr id="6" name="Sous-titre 5">
            <a:extLst>
              <a:ext uri="{FF2B5EF4-FFF2-40B4-BE49-F238E27FC236}">
                <a16:creationId xmlns:a16="http://schemas.microsoft.com/office/drawing/2014/main" id="{388397E7-A412-B4A1-90FA-917135624359}"/>
              </a:ext>
            </a:extLst>
          </p:cNvPr>
          <p:cNvSpPr>
            <a:spLocks noGrp="1"/>
          </p:cNvSpPr>
          <p:nvPr>
            <p:ph type="subTitle" idx="1"/>
          </p:nvPr>
        </p:nvSpPr>
        <p:spPr>
          <a:xfrm>
            <a:off x="960120" y="5406886"/>
            <a:ext cx="10268712" cy="628153"/>
          </a:xfrm>
        </p:spPr>
        <p:txBody>
          <a:bodyPr anchor="t">
            <a:normAutofit/>
          </a:bodyPr>
          <a:lstStyle/>
          <a:p>
            <a:r>
              <a:rPr lang="fr-FR" i="1"/>
              <a:t>Par Naziha Boussemaha</a:t>
            </a:r>
          </a:p>
        </p:txBody>
      </p:sp>
    </p:spTree>
    <p:extLst>
      <p:ext uri="{BB962C8B-B14F-4D97-AF65-F5344CB8AC3E}">
        <p14:creationId xmlns:p14="http://schemas.microsoft.com/office/powerpoint/2010/main" val="4022970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texte, capture d’écran, nombre, Police&#10;&#10;Description générée automatiquement">
            <a:extLst>
              <a:ext uri="{FF2B5EF4-FFF2-40B4-BE49-F238E27FC236}">
                <a16:creationId xmlns:a16="http://schemas.microsoft.com/office/drawing/2014/main" id="{757BC7D1-4E1B-BE26-3F6C-58DB04D5B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380" y="372140"/>
            <a:ext cx="5247946" cy="5704289"/>
          </a:xfrm>
          <a:prstGeom prst="rect">
            <a:avLst/>
          </a:prstGeom>
        </p:spPr>
      </p:pic>
      <p:pic>
        <p:nvPicPr>
          <p:cNvPr id="2" name="Graphique 1">
            <a:extLst>
              <a:ext uri="{FF2B5EF4-FFF2-40B4-BE49-F238E27FC236}">
                <a16:creationId xmlns:a16="http://schemas.microsoft.com/office/drawing/2014/main" id="{85FA38B8-EED7-6F74-1FB2-CCCC1BCD4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163" y="3631096"/>
            <a:ext cx="4140840" cy="2760560"/>
          </a:xfrm>
          <a:prstGeom prst="rect">
            <a:avLst/>
          </a:prstGeom>
        </p:spPr>
      </p:pic>
      <p:sp>
        <p:nvSpPr>
          <p:cNvPr id="93" name="Rectangle 92">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texte, diagramme, ligne, capture d’écran">
            <a:extLst>
              <a:ext uri="{FF2B5EF4-FFF2-40B4-BE49-F238E27FC236}">
                <a16:creationId xmlns:a16="http://schemas.microsoft.com/office/drawing/2014/main" id="{FD77C97B-C5BB-390E-1B56-7391FE34C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6667" y="223283"/>
            <a:ext cx="2749572" cy="2988665"/>
          </a:xfrm>
          <a:prstGeom prst="rect">
            <a:avLst/>
          </a:prstGeom>
        </p:spPr>
      </p:pic>
    </p:spTree>
    <p:extLst>
      <p:ext uri="{BB962C8B-B14F-4D97-AF65-F5344CB8AC3E}">
        <p14:creationId xmlns:p14="http://schemas.microsoft.com/office/powerpoint/2010/main" val="411936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Ampoules suspendues allumées">
            <a:extLst>
              <a:ext uri="{FF2B5EF4-FFF2-40B4-BE49-F238E27FC236}">
                <a16:creationId xmlns:a16="http://schemas.microsoft.com/office/drawing/2014/main" id="{61A6E07B-32B0-FCDD-ED29-D6ECE8C8AABD}"/>
              </a:ext>
            </a:extLst>
          </p:cNvPr>
          <p:cNvPicPr>
            <a:picLocks noChangeAspect="1"/>
          </p:cNvPicPr>
          <p:nvPr/>
        </p:nvPicPr>
        <p:blipFill rotWithShape="1">
          <a:blip r:embed="rId2">
            <a:extLst>
              <a:ext uri="{28A0092B-C50C-407E-A947-70E740481C1C}">
                <a14:useLocalDpi xmlns:a14="http://schemas.microsoft.com/office/drawing/2010/main" val="0"/>
              </a:ext>
            </a:extLst>
          </a:blip>
          <a:srcRect t="14327" b="6447"/>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8578F45-5749-2927-4B9E-64B9C4687D6C}"/>
              </a:ext>
            </a:extLst>
          </p:cNvPr>
          <p:cNvSpPr txBox="1">
            <a:spLocks/>
          </p:cNvSpPr>
          <p:nvPr/>
        </p:nvSpPr>
        <p:spPr>
          <a:xfrm>
            <a:off x="960438" y="1486894"/>
            <a:ext cx="10267950" cy="26840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algn="ctr">
              <a:spcAft>
                <a:spcPts val="600"/>
              </a:spcAft>
            </a:pPr>
            <a:r>
              <a:rPr lang="en-US" sz="8800" dirty="0">
                <a:solidFill>
                  <a:srgbClr val="FFFFFF"/>
                </a:solidFill>
              </a:rPr>
              <a:t>QUALIFICATION</a:t>
            </a:r>
          </a:p>
        </p:txBody>
      </p:sp>
    </p:spTree>
    <p:extLst>
      <p:ext uri="{BB962C8B-B14F-4D97-AF65-F5344CB8AC3E}">
        <p14:creationId xmlns:p14="http://schemas.microsoft.com/office/powerpoint/2010/main" val="1019866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que 19">
            <a:extLst>
              <a:ext uri="{FF2B5EF4-FFF2-40B4-BE49-F238E27FC236}">
                <a16:creationId xmlns:a16="http://schemas.microsoft.com/office/drawing/2014/main" id="{6F4E4C21-C60F-D8F0-C896-9F374B02EE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549" y="710490"/>
            <a:ext cx="3122143" cy="2341607"/>
          </a:xfrm>
          <a:prstGeom prst="rect">
            <a:avLst/>
          </a:prstGeom>
        </p:spPr>
      </p:pic>
      <p:sp>
        <p:nvSpPr>
          <p:cNvPr id="96" name="Rectangle 95">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que 63">
            <a:extLst>
              <a:ext uri="{FF2B5EF4-FFF2-40B4-BE49-F238E27FC236}">
                <a16:creationId xmlns:a16="http://schemas.microsoft.com/office/drawing/2014/main" id="{1D3A626B-0EEF-78B5-9010-D2430D996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3518" y="800507"/>
            <a:ext cx="3252903" cy="2168602"/>
          </a:xfrm>
          <a:prstGeom prst="rect">
            <a:avLst/>
          </a:prstGeom>
        </p:spPr>
      </p:pic>
      <p:sp>
        <p:nvSpPr>
          <p:cNvPr id="98" name="Rectangle 97">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Image 45" descr="Une image contenant texte, capture d’écran, Caractère coloré, diagramme&#10;&#10;Description générée automatiquement">
            <a:extLst>
              <a:ext uri="{FF2B5EF4-FFF2-40B4-BE49-F238E27FC236}">
                <a16:creationId xmlns:a16="http://schemas.microsoft.com/office/drawing/2014/main" id="{EA3A6006-45D3-FA79-73E7-A72BE2FA6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069" y="3748194"/>
            <a:ext cx="2637637" cy="2471631"/>
          </a:xfrm>
          <a:prstGeom prst="rect">
            <a:avLst/>
          </a:prstGeom>
        </p:spPr>
      </p:pic>
      <p:sp>
        <p:nvSpPr>
          <p:cNvPr id="99" name="Rectangle 98">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Image 38" descr="Une image contenant texte, cercle, capture d’écran, diagramme">
            <a:extLst>
              <a:ext uri="{FF2B5EF4-FFF2-40B4-BE49-F238E27FC236}">
                <a16:creationId xmlns:a16="http://schemas.microsoft.com/office/drawing/2014/main" id="{1DD1C323-2B59-36C6-9219-290B39EA5F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1676" y="1668148"/>
            <a:ext cx="3252903" cy="3535764"/>
          </a:xfrm>
          <a:prstGeom prst="rect">
            <a:avLst/>
          </a:prstGeom>
        </p:spPr>
      </p:pic>
      <p:sp>
        <p:nvSpPr>
          <p:cNvPr id="100" name="Rectangle 99">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que 65">
            <a:extLst>
              <a:ext uri="{FF2B5EF4-FFF2-40B4-BE49-F238E27FC236}">
                <a16:creationId xmlns:a16="http://schemas.microsoft.com/office/drawing/2014/main" id="{B2EC7C84-CD87-8022-FFCF-D6488572AE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13518" y="3903223"/>
            <a:ext cx="3252903" cy="2168602"/>
          </a:xfrm>
          <a:prstGeom prst="rect">
            <a:avLst/>
          </a:prstGeom>
        </p:spPr>
      </p:pic>
    </p:spTree>
    <p:extLst>
      <p:ext uri="{BB962C8B-B14F-4D97-AF65-F5344CB8AC3E}">
        <p14:creationId xmlns:p14="http://schemas.microsoft.com/office/powerpoint/2010/main" val="3101455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Horloge et calendrier sur la table">
            <a:extLst>
              <a:ext uri="{FF2B5EF4-FFF2-40B4-BE49-F238E27FC236}">
                <a16:creationId xmlns:a16="http://schemas.microsoft.com/office/drawing/2014/main" id="{6F15B140-81DC-C937-BEA0-F3C92D02B7D1}"/>
              </a:ext>
            </a:extLst>
          </p:cNvPr>
          <p:cNvPicPr>
            <a:picLocks noChangeAspect="1"/>
          </p:cNvPicPr>
          <p:nvPr/>
        </p:nvPicPr>
        <p:blipFill rotWithShape="1">
          <a:blip r:embed="rId2">
            <a:alphaModFix amt="60000"/>
          </a:blip>
          <a:srcRect t="15730"/>
          <a:stretch/>
        </p:blipFill>
        <p:spPr>
          <a:xfrm>
            <a:off x="20" y="10"/>
            <a:ext cx="12191980" cy="6857990"/>
          </a:xfrm>
          <a:prstGeom prst="rect">
            <a:avLst/>
          </a:prstGeom>
        </p:spPr>
      </p:pic>
      <p:sp>
        <p:nvSpPr>
          <p:cNvPr id="2" name="Titre 1">
            <a:extLst>
              <a:ext uri="{FF2B5EF4-FFF2-40B4-BE49-F238E27FC236}">
                <a16:creationId xmlns:a16="http://schemas.microsoft.com/office/drawing/2014/main" id="{EE9DD814-61EB-FF5D-9BCE-F034F241F9FC}"/>
              </a:ext>
            </a:extLst>
          </p:cNvPr>
          <p:cNvSpPr>
            <a:spLocks noGrp="1"/>
          </p:cNvSpPr>
          <p:nvPr>
            <p:ph type="title"/>
          </p:nvPr>
        </p:nvSpPr>
        <p:spPr>
          <a:xfrm>
            <a:off x="960120" y="640080"/>
            <a:ext cx="10268712" cy="3227832"/>
          </a:xfrm>
        </p:spPr>
        <p:txBody>
          <a:bodyPr vert="horz" lIns="91440" tIns="45720" rIns="91440" bIns="45720" rtlCol="0" anchor="b">
            <a:normAutofit/>
          </a:bodyPr>
          <a:lstStyle/>
          <a:p>
            <a:pPr algn="ctr"/>
            <a:r>
              <a:rPr lang="en-US" sz="8800">
                <a:solidFill>
                  <a:schemeClr val="tx1"/>
                </a:solidFill>
              </a:rPr>
              <a:t>CONDITIONS DE TRAVAIL</a:t>
            </a:r>
          </a:p>
        </p:txBody>
      </p:sp>
      <p:sp>
        <p:nvSpPr>
          <p:cNvPr id="3" name="Espace réservé du texte 2">
            <a:extLst>
              <a:ext uri="{FF2B5EF4-FFF2-40B4-BE49-F238E27FC236}">
                <a16:creationId xmlns:a16="http://schemas.microsoft.com/office/drawing/2014/main" id="{75559FC5-7F3A-0097-54EB-FC4D3516DE6F}"/>
              </a:ext>
            </a:extLst>
          </p:cNvPr>
          <p:cNvSpPr>
            <a:spLocks noGrp="1"/>
          </p:cNvSpPr>
          <p:nvPr>
            <p:ph type="body" idx="1"/>
          </p:nvPr>
        </p:nvSpPr>
        <p:spPr>
          <a:xfrm>
            <a:off x="960120" y="4526280"/>
            <a:ext cx="10268712" cy="1508760"/>
          </a:xfrm>
        </p:spPr>
        <p:txBody>
          <a:bodyPr vert="horz" lIns="91440" tIns="45720" rIns="91440" bIns="45720" rtlCol="0" anchor="t">
            <a:normAutofit/>
          </a:bodyPr>
          <a:lstStyle/>
          <a:p>
            <a:pPr algn="ctr"/>
            <a:r>
              <a:rPr lang="en-US" dirty="0"/>
              <a:t>DUREE DE TRAVAIL</a:t>
            </a:r>
          </a:p>
        </p:txBody>
      </p:sp>
    </p:spTree>
    <p:extLst>
      <p:ext uri="{BB962C8B-B14F-4D97-AF65-F5344CB8AC3E}">
        <p14:creationId xmlns:p14="http://schemas.microsoft.com/office/powerpoint/2010/main" val="11106751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EC27341-4ABB-43EF-9E57-10A858F92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2B98C55-54CC-433B-905F-FB0B2D200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341401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19E21906-D4D4-4F16-9228-3E004930E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1968" y="485853"/>
            <a:ext cx="3575304"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Image 51" descr="Une image contenant capture d’écran, texte, cercle, Police">
            <a:extLst>
              <a:ext uri="{FF2B5EF4-FFF2-40B4-BE49-F238E27FC236}">
                <a16:creationId xmlns:a16="http://schemas.microsoft.com/office/drawing/2014/main" id="{79A5630B-1489-6E23-A4D2-94644CA5E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575" y="1683659"/>
            <a:ext cx="3295091" cy="3581621"/>
          </a:xfrm>
          <a:prstGeom prst="rect">
            <a:avLst/>
          </a:prstGeom>
        </p:spPr>
      </p:pic>
      <p:sp>
        <p:nvSpPr>
          <p:cNvPr id="124" name="Rectangle 123">
            <a:extLst>
              <a:ext uri="{FF2B5EF4-FFF2-40B4-BE49-F238E27FC236}">
                <a16:creationId xmlns:a16="http://schemas.microsoft.com/office/drawing/2014/main" id="{865BCC85-4C69-4CFB-A36A-6A489B87F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484069"/>
            <a:ext cx="3899229" cy="28642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que 6">
            <a:extLst>
              <a:ext uri="{FF2B5EF4-FFF2-40B4-BE49-F238E27FC236}">
                <a16:creationId xmlns:a16="http://schemas.microsoft.com/office/drawing/2014/main" id="{3D597F1E-F7F3-FE8F-DFDD-6660ECBC44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8175" y="528458"/>
            <a:ext cx="2833801" cy="2833801"/>
          </a:xfrm>
          <a:prstGeom prst="rect">
            <a:avLst/>
          </a:prstGeom>
        </p:spPr>
      </p:pic>
      <p:sp>
        <p:nvSpPr>
          <p:cNvPr id="125" name="Rectangle 124">
            <a:extLst>
              <a:ext uri="{FF2B5EF4-FFF2-40B4-BE49-F238E27FC236}">
                <a16:creationId xmlns:a16="http://schemas.microsoft.com/office/drawing/2014/main" id="{3A14BDAC-394B-4E9A-8ECE-61AA1A7C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139" y="3509152"/>
            <a:ext cx="3899229" cy="2847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Espace réservé du contenu 4">
            <a:extLst>
              <a:ext uri="{FF2B5EF4-FFF2-40B4-BE49-F238E27FC236}">
                <a16:creationId xmlns:a16="http://schemas.microsoft.com/office/drawing/2014/main" id="{BC9C5423-A896-2DA9-CFC5-8441D13D91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91476" y="3625315"/>
            <a:ext cx="3582382" cy="2686787"/>
          </a:xfrm>
          <a:prstGeom prst="rect">
            <a:avLst/>
          </a:prstGeom>
        </p:spPr>
      </p:pic>
      <p:pic>
        <p:nvPicPr>
          <p:cNvPr id="67" name="Image 66" descr="Une image contenant capture d’écran, diagramme, texte, Police">
            <a:extLst>
              <a:ext uri="{FF2B5EF4-FFF2-40B4-BE49-F238E27FC236}">
                <a16:creationId xmlns:a16="http://schemas.microsoft.com/office/drawing/2014/main" id="{2D1E530B-30D4-FCF1-CBCE-A01B9E3EB1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 y="1583797"/>
            <a:ext cx="3229266" cy="3507315"/>
          </a:xfrm>
          <a:prstGeom prst="rect">
            <a:avLst/>
          </a:prstGeom>
        </p:spPr>
      </p:pic>
    </p:spTree>
    <p:extLst>
      <p:ext uri="{BB962C8B-B14F-4D97-AF65-F5344CB8AC3E}">
        <p14:creationId xmlns:p14="http://schemas.microsoft.com/office/powerpoint/2010/main" val="3437198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26" descr="Red toy person in front of two lines of white figures">
            <a:extLst>
              <a:ext uri="{FF2B5EF4-FFF2-40B4-BE49-F238E27FC236}">
                <a16:creationId xmlns:a16="http://schemas.microsoft.com/office/drawing/2014/main" id="{9CC7BDBF-F727-1EA8-3028-B1E86CBD9887}"/>
              </a:ext>
            </a:extLst>
          </p:cNvPr>
          <p:cNvPicPr>
            <a:picLocks noChangeAspect="1"/>
          </p:cNvPicPr>
          <p:nvPr/>
        </p:nvPicPr>
        <p:blipFill rotWithShape="1">
          <a:blip r:embed="rId2"/>
          <a:srcRect t="14449"/>
          <a:stretch/>
        </p:blipFill>
        <p:spPr>
          <a:xfrm>
            <a:off x="20" y="10"/>
            <a:ext cx="12191980" cy="6857990"/>
          </a:xfrm>
          <a:prstGeom prst="rect">
            <a:avLst/>
          </a:prstGeom>
        </p:spPr>
      </p:pic>
      <p:sp>
        <p:nvSpPr>
          <p:cNvPr id="61" name="Rectangle 60">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re 24">
            <a:extLst>
              <a:ext uri="{FF2B5EF4-FFF2-40B4-BE49-F238E27FC236}">
                <a16:creationId xmlns:a16="http://schemas.microsoft.com/office/drawing/2014/main" id="{EDF36B26-7B58-F4ED-8D52-A8E4F7C4778C}"/>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800" dirty="0">
                <a:solidFill>
                  <a:srgbClr val="FFFFFF"/>
                </a:solidFill>
              </a:rPr>
              <a:t>REMUNERATIONS</a:t>
            </a:r>
          </a:p>
        </p:txBody>
      </p:sp>
    </p:spTree>
    <p:extLst>
      <p:ext uri="{BB962C8B-B14F-4D97-AF65-F5344CB8AC3E}">
        <p14:creationId xmlns:p14="http://schemas.microsoft.com/office/powerpoint/2010/main" val="3343534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 25">
            <a:extLst>
              <a:ext uri="{FF2B5EF4-FFF2-40B4-BE49-F238E27FC236}">
                <a16:creationId xmlns:a16="http://schemas.microsoft.com/office/drawing/2014/main" id="{02BDB28B-ADFB-30AF-0A7F-FE890F2B96EF}"/>
              </a:ext>
            </a:extLst>
          </p:cNvPr>
          <p:cNvPicPr>
            <a:picLocks noChangeAspect="1"/>
          </p:cNvPicPr>
          <p:nvPr/>
        </p:nvPicPr>
        <p:blipFill rotWithShape="1">
          <a:blip r:embed="rId2"/>
          <a:srcRect l="6131" t="25166" r="14942" b="-2"/>
          <a:stretch/>
        </p:blipFill>
        <p:spPr>
          <a:xfrm>
            <a:off x="11115675" y="5780576"/>
            <a:ext cx="866776" cy="858371"/>
          </a:xfrm>
          <a:prstGeom prst="rect">
            <a:avLst/>
          </a:prstGeom>
        </p:spPr>
      </p:pic>
      <p:sp>
        <p:nvSpPr>
          <p:cNvPr id="28" name="ZoneTexte 27">
            <a:extLst>
              <a:ext uri="{FF2B5EF4-FFF2-40B4-BE49-F238E27FC236}">
                <a16:creationId xmlns:a16="http://schemas.microsoft.com/office/drawing/2014/main" id="{137549FC-C9B5-9D7C-8B28-EB42E283A979}"/>
              </a:ext>
            </a:extLst>
          </p:cNvPr>
          <p:cNvSpPr txBox="1"/>
          <p:nvPr/>
        </p:nvSpPr>
        <p:spPr>
          <a:xfrm>
            <a:off x="10734676" y="6067424"/>
            <a:ext cx="361949" cy="276999"/>
          </a:xfrm>
          <a:prstGeom prst="rect">
            <a:avLst/>
          </a:prstGeom>
          <a:solidFill>
            <a:srgbClr val="0070C0"/>
          </a:solidFill>
        </p:spPr>
        <p:txBody>
          <a:bodyPr wrap="square" rtlCol="0">
            <a:spAutoFit/>
          </a:bodyPr>
          <a:lstStyle/>
          <a:p>
            <a:pPr algn="ctr"/>
            <a:r>
              <a:rPr lang="fr-FR" sz="1200" dirty="0">
                <a:solidFill>
                  <a:schemeClr val="bg1"/>
                </a:solidFill>
              </a:rPr>
              <a:t>F</a:t>
            </a:r>
          </a:p>
        </p:txBody>
      </p:sp>
      <p:sp>
        <p:nvSpPr>
          <p:cNvPr id="30" name="ZoneTexte 29">
            <a:extLst>
              <a:ext uri="{FF2B5EF4-FFF2-40B4-BE49-F238E27FC236}">
                <a16:creationId xmlns:a16="http://schemas.microsoft.com/office/drawing/2014/main" id="{14E656C5-931C-CBE9-6816-018903DFFB9E}"/>
              </a:ext>
            </a:extLst>
          </p:cNvPr>
          <p:cNvSpPr txBox="1"/>
          <p:nvPr/>
        </p:nvSpPr>
        <p:spPr>
          <a:xfrm>
            <a:off x="10744201" y="6362700"/>
            <a:ext cx="352424" cy="276999"/>
          </a:xfrm>
          <a:prstGeom prst="rect">
            <a:avLst/>
          </a:prstGeom>
          <a:solidFill>
            <a:srgbClr val="92D050"/>
          </a:solidFill>
        </p:spPr>
        <p:txBody>
          <a:bodyPr wrap="square" rtlCol="0">
            <a:spAutoFit/>
          </a:bodyPr>
          <a:lstStyle/>
          <a:p>
            <a:pPr algn="ctr"/>
            <a:r>
              <a:rPr lang="fr-FR" sz="1200" dirty="0">
                <a:solidFill>
                  <a:schemeClr val="bg1"/>
                </a:solidFill>
              </a:rPr>
              <a:t>H</a:t>
            </a:r>
          </a:p>
        </p:txBody>
      </p:sp>
      <p:pic>
        <p:nvPicPr>
          <p:cNvPr id="32" name="Graphique 31">
            <a:extLst>
              <a:ext uri="{FF2B5EF4-FFF2-40B4-BE49-F238E27FC236}">
                <a16:creationId xmlns:a16="http://schemas.microsoft.com/office/drawing/2014/main" id="{57CD858F-A3BB-190E-2C82-7F2ED68B2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674" y="1152525"/>
            <a:ext cx="6391275" cy="4724400"/>
          </a:xfrm>
          <a:prstGeom prst="rect">
            <a:avLst/>
          </a:prstGeom>
        </p:spPr>
      </p:pic>
      <p:pic>
        <p:nvPicPr>
          <p:cNvPr id="3" name="Image 2" descr="Une image contenant texte, diagramme, ligne, Parallèle&#10;&#10;Description générée automatiquement">
            <a:extLst>
              <a:ext uri="{FF2B5EF4-FFF2-40B4-BE49-F238E27FC236}">
                <a16:creationId xmlns:a16="http://schemas.microsoft.com/office/drawing/2014/main" id="{0466CB83-9D96-5E22-4EB3-8D1412992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3324" y="1028700"/>
            <a:ext cx="4152901" cy="4495800"/>
          </a:xfrm>
          <a:prstGeom prst="rect">
            <a:avLst/>
          </a:prstGeom>
        </p:spPr>
      </p:pic>
    </p:spTree>
    <p:extLst>
      <p:ext uri="{BB962C8B-B14F-4D97-AF65-F5344CB8AC3E}">
        <p14:creationId xmlns:p14="http://schemas.microsoft.com/office/powerpoint/2010/main" val="335409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7722DD2D-E88F-EF52-3DAD-7E69C5169627}"/>
              </a:ext>
            </a:extLst>
          </p:cNvPr>
          <p:cNvSpPr txBox="1"/>
          <p:nvPr/>
        </p:nvSpPr>
        <p:spPr>
          <a:xfrm>
            <a:off x="961644" y="4572003"/>
            <a:ext cx="10268712" cy="116912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400" cap="all" spc="120" dirty="0">
                <a:solidFill>
                  <a:schemeClr val="bg1"/>
                </a:solidFill>
                <a:latin typeface="+mj-lt"/>
                <a:ea typeface="+mj-ea"/>
                <a:cs typeface="+mj-cs"/>
              </a:rPr>
              <a:t>Répartition des femmes et des hommes dans le top 10 des plus Hautes rémunérations</a:t>
            </a:r>
          </a:p>
        </p:txBody>
      </p:sp>
      <p:pic>
        <p:nvPicPr>
          <p:cNvPr id="2" name="Espace réservé du contenu 55" descr="Une image contenant cercle, capture d’écran, Graphique, texte">
            <a:extLst>
              <a:ext uri="{FF2B5EF4-FFF2-40B4-BE49-F238E27FC236}">
                <a16:creationId xmlns:a16="http://schemas.microsoft.com/office/drawing/2014/main" id="{7B2984D0-FC79-55EF-5677-3A4DA55CA530}"/>
              </a:ext>
            </a:extLst>
          </p:cNvPr>
          <p:cNvPicPr>
            <a:picLocks noChangeAspect="1"/>
          </p:cNvPicPr>
          <p:nvPr/>
        </p:nvPicPr>
        <p:blipFill rotWithShape="1">
          <a:blip r:embed="rId2">
            <a:extLst>
              <a:ext uri="{28A0092B-C50C-407E-A947-70E740481C1C}">
                <a14:useLocalDpi xmlns:a14="http://schemas.microsoft.com/office/drawing/2010/main" val="0"/>
              </a:ext>
            </a:extLst>
          </a:blip>
          <a:srcRect l="19076" t="20354" r="15861" b="1280"/>
          <a:stretch/>
        </p:blipFill>
        <p:spPr>
          <a:xfrm>
            <a:off x="1514476" y="171420"/>
            <a:ext cx="3046874" cy="3988969"/>
          </a:xfrm>
          <a:prstGeom prst="rect">
            <a:avLst/>
          </a:prstGeom>
        </p:spPr>
      </p:pic>
      <p:pic>
        <p:nvPicPr>
          <p:cNvPr id="4" name="Espace réservé du contenu 35">
            <a:extLst>
              <a:ext uri="{FF2B5EF4-FFF2-40B4-BE49-F238E27FC236}">
                <a16:creationId xmlns:a16="http://schemas.microsoft.com/office/drawing/2014/main" id="{C33D5777-7867-78C7-4A62-A0C7203656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7557" y="219075"/>
            <a:ext cx="5026485" cy="3769864"/>
          </a:xfrm>
          <a:prstGeom prst="rect">
            <a:avLst/>
          </a:prstGeom>
        </p:spPr>
      </p:pic>
    </p:spTree>
    <p:extLst>
      <p:ext uri="{BB962C8B-B14F-4D97-AF65-F5344CB8AC3E}">
        <p14:creationId xmlns:p14="http://schemas.microsoft.com/office/powerpoint/2010/main" val="4223446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54BDA8-EE5D-4DC8-BA6E-A93D6501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8" y="736600"/>
            <a:ext cx="7534652" cy="5384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568439C3-0AE4-0EBB-8545-9B6AEE4E543C}"/>
              </a:ext>
            </a:extLst>
          </p:cNvPr>
          <p:cNvSpPr txBox="1"/>
          <p:nvPr/>
        </p:nvSpPr>
        <p:spPr>
          <a:xfrm>
            <a:off x="5300814" y="1482634"/>
            <a:ext cx="5928018" cy="304679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200" cap="all" spc="120" dirty="0">
                <a:solidFill>
                  <a:schemeClr val="bg1"/>
                </a:solidFill>
                <a:latin typeface="+mj-lt"/>
                <a:ea typeface="+mj-ea"/>
                <a:cs typeface="+mj-cs"/>
              </a:rPr>
              <a:t>Répartition des femmes et des hommes par tranche d’âge dans les hauts revenus </a:t>
            </a:r>
          </a:p>
        </p:txBody>
      </p:sp>
      <p:pic>
        <p:nvPicPr>
          <p:cNvPr id="2" name="Image 1" descr="Une image contenant texte, cercle, diagramme, capture d’écran&#10;&#10;Description générée automatiquement">
            <a:extLst>
              <a:ext uri="{FF2B5EF4-FFF2-40B4-BE49-F238E27FC236}">
                <a16:creationId xmlns:a16="http://schemas.microsoft.com/office/drawing/2014/main" id="{BCBF421A-7B71-ABBC-57EB-14195EFC90AC}"/>
              </a:ext>
            </a:extLst>
          </p:cNvPr>
          <p:cNvPicPr>
            <a:picLocks noChangeAspect="1"/>
          </p:cNvPicPr>
          <p:nvPr/>
        </p:nvPicPr>
        <p:blipFill rotWithShape="1">
          <a:blip r:embed="rId2">
            <a:extLst>
              <a:ext uri="{28A0092B-C50C-407E-A947-70E740481C1C}">
                <a14:useLocalDpi xmlns:a14="http://schemas.microsoft.com/office/drawing/2010/main" val="0"/>
              </a:ext>
            </a:extLst>
          </a:blip>
          <a:srcRect l="1433" r="4556"/>
          <a:stretch/>
        </p:blipFill>
        <p:spPr>
          <a:xfrm>
            <a:off x="20" y="736600"/>
            <a:ext cx="4657328" cy="5384798"/>
          </a:xfrm>
          <a:prstGeom prst="rect">
            <a:avLst/>
          </a:prstGeom>
        </p:spPr>
      </p:pic>
    </p:spTree>
    <p:extLst>
      <p:ext uri="{BB962C8B-B14F-4D97-AF65-F5344CB8AC3E}">
        <p14:creationId xmlns:p14="http://schemas.microsoft.com/office/powerpoint/2010/main" val="1449417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Femme utilisant un ordinateur à l’usine">
            <a:extLst>
              <a:ext uri="{FF2B5EF4-FFF2-40B4-BE49-F238E27FC236}">
                <a16:creationId xmlns:a16="http://schemas.microsoft.com/office/drawing/2014/main" id="{3C276BF4-1AEF-CEF5-6318-276DE676CEDE}"/>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151E2C4-EFF9-E978-1948-397EF9CA1573}"/>
              </a:ext>
            </a:extLst>
          </p:cNvPr>
          <p:cNvSpPr>
            <a:spLocks noGrp="1"/>
          </p:cNvSpPr>
          <p:nvPr>
            <p:ph type="title" idx="4294967295"/>
          </p:nvPr>
        </p:nvSpPr>
        <p:spPr>
          <a:xfrm>
            <a:off x="960120" y="640080"/>
            <a:ext cx="10268712" cy="3227832"/>
          </a:xfrm>
        </p:spPr>
        <p:txBody>
          <a:bodyPr vert="horz" lIns="91440" tIns="45720" rIns="91440" bIns="45720" rtlCol="0" anchor="b">
            <a:normAutofit/>
          </a:bodyPr>
          <a:lstStyle/>
          <a:p>
            <a:pPr algn="ctr"/>
            <a:r>
              <a:rPr lang="en-US" sz="8800">
                <a:solidFill>
                  <a:schemeClr val="tx1"/>
                </a:solidFill>
              </a:rPr>
              <a:t>SECURITE ET SANTE AU TRAVAIL</a:t>
            </a:r>
          </a:p>
        </p:txBody>
      </p:sp>
      <p:sp>
        <p:nvSpPr>
          <p:cNvPr id="3" name="Espace réservé du texte 2">
            <a:extLst>
              <a:ext uri="{FF2B5EF4-FFF2-40B4-BE49-F238E27FC236}">
                <a16:creationId xmlns:a16="http://schemas.microsoft.com/office/drawing/2014/main" id="{B1FE2B47-4A55-5181-023E-EA7B3EE23438}"/>
              </a:ext>
            </a:extLst>
          </p:cNvPr>
          <p:cNvSpPr>
            <a:spLocks noGrp="1"/>
          </p:cNvSpPr>
          <p:nvPr>
            <p:ph type="body" idx="4294967295"/>
          </p:nvPr>
        </p:nvSpPr>
        <p:spPr>
          <a:xfrm>
            <a:off x="960120" y="4526280"/>
            <a:ext cx="10268712" cy="1508760"/>
          </a:xfrm>
        </p:spPr>
        <p:txBody>
          <a:bodyPr vert="horz" lIns="91440" tIns="45720" rIns="91440" bIns="45720" rtlCol="0" anchor="t">
            <a:normAutofit/>
          </a:bodyPr>
          <a:lstStyle/>
          <a:p>
            <a:pPr algn="ctr"/>
            <a:r>
              <a:rPr lang="en-US" sz="3600"/>
              <a:t>ACCIDENTS DE TRAVAIL</a:t>
            </a:r>
          </a:p>
        </p:txBody>
      </p:sp>
    </p:spTree>
    <p:extLst>
      <p:ext uri="{BB962C8B-B14F-4D97-AF65-F5344CB8AC3E}">
        <p14:creationId xmlns:p14="http://schemas.microsoft.com/office/powerpoint/2010/main" val="24107120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2A7D715E-CDAF-5400-A95E-C1608CDE0DEB}"/>
              </a:ext>
            </a:extLst>
          </p:cNvPr>
          <p:cNvSpPr txBox="1">
            <a:spLocks/>
          </p:cNvSpPr>
          <p:nvPr/>
        </p:nvSpPr>
        <p:spPr>
          <a:xfrm>
            <a:off x="5674039" y="1072703"/>
            <a:ext cx="6049875" cy="2388956"/>
          </a:xfrm>
          <a:prstGeom prst="rect">
            <a:avLst/>
          </a:prstGeom>
        </p:spPr>
        <p:txBody>
          <a:bodyPr anchor="t">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fr-FR" sz="2400" dirty="0">
                <a:latin typeface="ADLaM Display" panose="02010000000000000000" pitchFamily="2" charset="0"/>
                <a:ea typeface="ADLaM Display" panose="02010000000000000000" pitchFamily="2" charset="0"/>
                <a:cs typeface="ADLaM Display" panose="02010000000000000000" pitchFamily="2" charset="0"/>
              </a:rPr>
              <a:t>Automatiser la création d’un rapport diagnostique sur l’égalité professionnelle entre les femmes et les hommes avec KNIME</a:t>
            </a:r>
          </a:p>
        </p:txBody>
      </p:sp>
      <p:graphicFrame>
        <p:nvGraphicFramePr>
          <p:cNvPr id="16" name="ZoneTexte 3">
            <a:extLst>
              <a:ext uri="{FF2B5EF4-FFF2-40B4-BE49-F238E27FC236}">
                <a16:creationId xmlns:a16="http://schemas.microsoft.com/office/drawing/2014/main" id="{94024DA2-4430-7D6F-ADB8-1AF5D5D1756D}"/>
              </a:ext>
            </a:extLst>
          </p:cNvPr>
          <p:cNvGraphicFramePr/>
          <p:nvPr>
            <p:extLst>
              <p:ext uri="{D42A27DB-BD31-4B8C-83A1-F6EECF244321}">
                <p14:modId xmlns:p14="http://schemas.microsoft.com/office/powerpoint/2010/main" val="2101873449"/>
              </p:ext>
            </p:extLst>
          </p:nvPr>
        </p:nvGraphicFramePr>
        <p:xfrm>
          <a:off x="5625361" y="3249330"/>
          <a:ext cx="6223961" cy="3445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8C503BA7-3346-A664-E351-650EBF8114E4}"/>
              </a:ext>
            </a:extLst>
          </p:cNvPr>
          <p:cNvSpPr txBox="1"/>
          <p:nvPr/>
        </p:nvSpPr>
        <p:spPr>
          <a:xfrm>
            <a:off x="320510" y="433631"/>
            <a:ext cx="2856322" cy="1015663"/>
          </a:xfrm>
          <a:prstGeom prst="rect">
            <a:avLst/>
          </a:prstGeom>
          <a:noFill/>
        </p:spPr>
        <p:txBody>
          <a:bodyPr wrap="square" rtlCol="0">
            <a:spAutoFit/>
          </a:bodyPr>
          <a:lstStyle/>
          <a:p>
            <a:pPr algn="ctr"/>
            <a:r>
              <a:rPr lang="fr-FR" sz="6000" dirty="0">
                <a:latin typeface="Arial Nova Light" panose="020B0304020202020204" pitchFamily="34" charset="0"/>
              </a:rPr>
              <a:t>Objectif</a:t>
            </a:r>
          </a:p>
        </p:txBody>
      </p:sp>
      <p:pic>
        <p:nvPicPr>
          <p:cNvPr id="17" name="Image 16" descr="Une image contenant dessin humoristique, capture d’écran, art, conception&#10;&#10;Description générée automatiquement">
            <a:extLst>
              <a:ext uri="{FF2B5EF4-FFF2-40B4-BE49-F238E27FC236}">
                <a16:creationId xmlns:a16="http://schemas.microsoft.com/office/drawing/2014/main" id="{45813A36-0C95-66BB-9615-183DB818797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42508" y="1977521"/>
            <a:ext cx="5122122" cy="3413894"/>
          </a:xfrm>
          <a:prstGeom prst="rect">
            <a:avLst/>
          </a:prstGeom>
        </p:spPr>
      </p:pic>
    </p:spTree>
    <p:extLst>
      <p:ext uri="{BB962C8B-B14F-4D97-AF65-F5344CB8AC3E}">
        <p14:creationId xmlns:p14="http://schemas.microsoft.com/office/powerpoint/2010/main" val="344717033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Image 33" descr="Une image contenant cercle, Graphique, logo, conception">
            <a:extLst>
              <a:ext uri="{FF2B5EF4-FFF2-40B4-BE49-F238E27FC236}">
                <a16:creationId xmlns:a16="http://schemas.microsoft.com/office/drawing/2014/main" id="{55CCF7CD-3FBC-E299-A871-8A96BC885D5F}"/>
              </a:ext>
            </a:extLst>
          </p:cNvPr>
          <p:cNvPicPr>
            <a:picLocks noChangeAspect="1"/>
          </p:cNvPicPr>
          <p:nvPr/>
        </p:nvPicPr>
        <p:blipFill rotWithShape="1">
          <a:blip r:embed="rId2">
            <a:extLst>
              <a:ext uri="{28A0092B-C50C-407E-A947-70E740481C1C}">
                <a14:useLocalDpi xmlns:a14="http://schemas.microsoft.com/office/drawing/2010/main" val="0"/>
              </a:ext>
            </a:extLst>
          </a:blip>
          <a:srcRect l="22205" t="24433" r="19673" b="24964"/>
          <a:stretch/>
        </p:blipFill>
        <p:spPr>
          <a:xfrm>
            <a:off x="685800" y="1642237"/>
            <a:ext cx="3131312" cy="2963290"/>
          </a:xfrm>
          <a:prstGeom prst="rect">
            <a:avLst/>
          </a:prstGeom>
        </p:spPr>
      </p:pic>
      <p:pic>
        <p:nvPicPr>
          <p:cNvPr id="38" name="Image 37" descr="Une image contenant cercle, Graphique, logo, conception&#10;&#10;Description générée automatiquement">
            <a:extLst>
              <a:ext uri="{FF2B5EF4-FFF2-40B4-BE49-F238E27FC236}">
                <a16:creationId xmlns:a16="http://schemas.microsoft.com/office/drawing/2014/main" id="{FC701439-98EE-C9F9-A643-5C8B620FC724}"/>
              </a:ext>
            </a:extLst>
          </p:cNvPr>
          <p:cNvPicPr>
            <a:picLocks noChangeAspect="1"/>
          </p:cNvPicPr>
          <p:nvPr/>
        </p:nvPicPr>
        <p:blipFill rotWithShape="1">
          <a:blip r:embed="rId3">
            <a:extLst>
              <a:ext uri="{28A0092B-C50C-407E-A947-70E740481C1C}">
                <a14:useLocalDpi xmlns:a14="http://schemas.microsoft.com/office/drawing/2010/main" val="0"/>
              </a:ext>
            </a:extLst>
          </a:blip>
          <a:srcRect l="21887" t="25352" r="20925" b="24811"/>
          <a:stretch/>
        </p:blipFill>
        <p:spPr>
          <a:xfrm>
            <a:off x="4073145" y="1602733"/>
            <a:ext cx="3131312" cy="2966097"/>
          </a:xfrm>
          <a:prstGeom prst="rect">
            <a:avLst/>
          </a:prstGeom>
        </p:spPr>
      </p:pic>
      <p:pic>
        <p:nvPicPr>
          <p:cNvPr id="64" name="Graphique 63">
            <a:extLst>
              <a:ext uri="{FF2B5EF4-FFF2-40B4-BE49-F238E27FC236}">
                <a16:creationId xmlns:a16="http://schemas.microsoft.com/office/drawing/2014/main" id="{1540652F-59D7-2296-177A-A7D4A9EEB4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4725" y="1250124"/>
            <a:ext cx="4457700" cy="3343275"/>
          </a:xfrm>
          <a:prstGeom prst="rect">
            <a:avLst/>
          </a:prstGeom>
        </p:spPr>
      </p:pic>
      <p:sp>
        <p:nvSpPr>
          <p:cNvPr id="66" name="ZoneTexte 65">
            <a:extLst>
              <a:ext uri="{FF2B5EF4-FFF2-40B4-BE49-F238E27FC236}">
                <a16:creationId xmlns:a16="http://schemas.microsoft.com/office/drawing/2014/main" id="{1CCEDCD4-59E1-0781-79BE-D4F652BF67F2}"/>
              </a:ext>
            </a:extLst>
          </p:cNvPr>
          <p:cNvSpPr txBox="1"/>
          <p:nvPr/>
        </p:nvSpPr>
        <p:spPr>
          <a:xfrm>
            <a:off x="419100" y="1276350"/>
            <a:ext cx="3543300" cy="253916"/>
          </a:xfrm>
          <a:prstGeom prst="rect">
            <a:avLst/>
          </a:prstGeom>
          <a:noFill/>
        </p:spPr>
        <p:txBody>
          <a:bodyPr wrap="square" rtlCol="0">
            <a:spAutoFit/>
          </a:bodyPr>
          <a:lstStyle/>
          <a:p>
            <a:r>
              <a:rPr lang="fr-FR" sz="1000" dirty="0">
                <a:latin typeface="Arial" panose="020B0604020202020204" pitchFamily="34" charset="0"/>
                <a:cs typeface="Arial" panose="020B0604020202020204" pitchFamily="34" charset="0"/>
              </a:rPr>
              <a:t>Proportion des accidents de travail dans les effectifs</a:t>
            </a:r>
          </a:p>
        </p:txBody>
      </p:sp>
      <p:sp>
        <p:nvSpPr>
          <p:cNvPr id="68" name="ZoneTexte 67">
            <a:extLst>
              <a:ext uri="{FF2B5EF4-FFF2-40B4-BE49-F238E27FC236}">
                <a16:creationId xmlns:a16="http://schemas.microsoft.com/office/drawing/2014/main" id="{167E4D57-59D8-1762-01B2-E45F2DC5E23D}"/>
              </a:ext>
            </a:extLst>
          </p:cNvPr>
          <p:cNvSpPr txBox="1"/>
          <p:nvPr/>
        </p:nvSpPr>
        <p:spPr>
          <a:xfrm>
            <a:off x="3857625" y="1228725"/>
            <a:ext cx="3305175" cy="415498"/>
          </a:xfrm>
          <a:prstGeom prst="rect">
            <a:avLst/>
          </a:prstGeom>
          <a:noFill/>
        </p:spPr>
        <p:txBody>
          <a:bodyPr wrap="square" rtlCol="0">
            <a:spAutoFit/>
          </a:bodyPr>
          <a:lstStyle/>
          <a:p>
            <a:r>
              <a:rPr lang="fr-FR" sz="1000" dirty="0">
                <a:latin typeface="Arial" panose="020B0604020202020204" pitchFamily="34" charset="0"/>
                <a:cs typeface="Arial" panose="020B0604020202020204" pitchFamily="34" charset="0"/>
              </a:rPr>
              <a:t>Part des accidents de travail entre les femmes et les hommes </a:t>
            </a:r>
          </a:p>
        </p:txBody>
      </p:sp>
    </p:spTree>
    <p:extLst>
      <p:ext uri="{BB962C8B-B14F-4D97-AF65-F5344CB8AC3E}">
        <p14:creationId xmlns:p14="http://schemas.microsoft.com/office/powerpoint/2010/main" val="631094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B11C0CE-4F8A-5122-8255-1F42B7957D82}"/>
              </a:ext>
            </a:extLst>
          </p:cNvPr>
          <p:cNvSpPr>
            <a:spLocks noGrp="1"/>
          </p:cNvSpPr>
          <p:nvPr>
            <p:ph type="ctrTitle"/>
          </p:nvPr>
        </p:nvSpPr>
        <p:spPr>
          <a:xfrm>
            <a:off x="4933950" y="180975"/>
            <a:ext cx="6736081" cy="731519"/>
          </a:xfrm>
        </p:spPr>
        <p:txBody>
          <a:bodyPr anchor="t">
            <a:normAutofit/>
          </a:bodyPr>
          <a:lstStyle/>
          <a:p>
            <a:pPr algn="l"/>
            <a:r>
              <a:rPr lang="fr-FR" sz="2400" dirty="0">
                <a:solidFill>
                  <a:schemeClr val="bg1"/>
                </a:solidFill>
              </a:rPr>
              <a:t>Synthèse/conclusion</a:t>
            </a:r>
          </a:p>
        </p:txBody>
      </p:sp>
      <p:pic>
        <p:nvPicPr>
          <p:cNvPr id="4" name="Picture 3" descr="Yeux fixant des bonbons">
            <a:extLst>
              <a:ext uri="{FF2B5EF4-FFF2-40B4-BE49-F238E27FC236}">
                <a16:creationId xmlns:a16="http://schemas.microsoft.com/office/drawing/2014/main" id="{42005489-DC84-327A-D980-C89D67F7AD63}"/>
              </a:ext>
            </a:extLst>
          </p:cNvPr>
          <p:cNvPicPr>
            <a:picLocks noChangeAspect="1"/>
          </p:cNvPicPr>
          <p:nvPr/>
        </p:nvPicPr>
        <p:blipFill rotWithShape="1">
          <a:blip r:embed="rId2"/>
          <a:srcRect l="32619" r="22050" b="-1"/>
          <a:stretch/>
        </p:blipFill>
        <p:spPr>
          <a:xfrm>
            <a:off x="20" y="10"/>
            <a:ext cx="4657325" cy="6857990"/>
          </a:xfrm>
          <a:prstGeom prst="rect">
            <a:avLst/>
          </a:prstGeom>
        </p:spPr>
      </p:pic>
      <p:sp>
        <p:nvSpPr>
          <p:cNvPr id="6" name="ZoneTexte 5">
            <a:extLst>
              <a:ext uri="{FF2B5EF4-FFF2-40B4-BE49-F238E27FC236}">
                <a16:creationId xmlns:a16="http://schemas.microsoft.com/office/drawing/2014/main" id="{26717091-5184-612E-8A15-A56CE333B6C2}"/>
              </a:ext>
            </a:extLst>
          </p:cNvPr>
          <p:cNvSpPr txBox="1"/>
          <p:nvPr/>
        </p:nvSpPr>
        <p:spPr>
          <a:xfrm>
            <a:off x="5457824" y="4400550"/>
            <a:ext cx="6572251" cy="166789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fr-FR" sz="1400" dirty="0">
                <a:solidFill>
                  <a:schemeClr val="bg1"/>
                </a:solidFill>
                <a:latin typeface="Arial Nova Light" panose="020B0304020202020204" pitchFamily="34" charset="0"/>
              </a:rPr>
              <a:t>Création d’une nouvelle base de données anonymisée et automatisée réutilisable avec des outils de visualisation de pointe telle que Tableau Software</a:t>
            </a:r>
          </a:p>
          <a:p>
            <a:pPr marL="285750" indent="-285750">
              <a:lnSpc>
                <a:spcPct val="150000"/>
              </a:lnSpc>
              <a:buFont typeface="Wingdings" panose="05000000000000000000" pitchFamily="2" charset="2"/>
              <a:buChar char="ü"/>
            </a:pPr>
            <a:r>
              <a:rPr lang="fr-FR" sz="1400" dirty="0">
                <a:solidFill>
                  <a:schemeClr val="bg1"/>
                </a:solidFill>
                <a:latin typeface="Arial Nova Light" panose="020B0304020202020204" pitchFamily="34" charset="0"/>
              </a:rPr>
              <a:t>Réutilisable d’une année sur l’autre</a:t>
            </a:r>
          </a:p>
          <a:p>
            <a:pPr marL="285750" indent="-285750">
              <a:lnSpc>
                <a:spcPct val="150000"/>
              </a:lnSpc>
              <a:buFont typeface="Wingdings" panose="05000000000000000000" pitchFamily="2" charset="2"/>
              <a:buChar char="ü"/>
            </a:pPr>
            <a:r>
              <a:rPr lang="fr-FR" sz="1400" dirty="0">
                <a:solidFill>
                  <a:schemeClr val="bg1"/>
                </a:solidFill>
                <a:latin typeface="Arial Nova Light" panose="020B0304020202020204" pitchFamily="34" charset="0"/>
              </a:rPr>
              <a:t>Présente l’historique d’une année sur l’autre</a:t>
            </a:r>
          </a:p>
          <a:p>
            <a:pPr marL="285750" indent="-285750">
              <a:lnSpc>
                <a:spcPct val="150000"/>
              </a:lnSpc>
              <a:buFont typeface="Wingdings" panose="05000000000000000000" pitchFamily="2" charset="2"/>
              <a:buChar char="ü"/>
            </a:pPr>
            <a:r>
              <a:rPr lang="fr-FR" sz="1400" dirty="0">
                <a:solidFill>
                  <a:schemeClr val="bg1"/>
                </a:solidFill>
                <a:latin typeface="Arial Nova Light" panose="020B0304020202020204" pitchFamily="34" charset="0"/>
              </a:rPr>
              <a:t>Facilite le suivi et la gestion des ressources humaines</a:t>
            </a:r>
          </a:p>
        </p:txBody>
      </p:sp>
      <p:cxnSp>
        <p:nvCxnSpPr>
          <p:cNvPr id="12" name="Connecteur droit 11">
            <a:extLst>
              <a:ext uri="{FF2B5EF4-FFF2-40B4-BE49-F238E27FC236}">
                <a16:creationId xmlns:a16="http://schemas.microsoft.com/office/drawing/2014/main" id="{33E2AEE4-D0F0-0856-1F21-62B80DAFF050}"/>
              </a:ext>
            </a:extLst>
          </p:cNvPr>
          <p:cNvCxnSpPr/>
          <p:nvPr/>
        </p:nvCxnSpPr>
        <p:spPr>
          <a:xfrm>
            <a:off x="6838950" y="4152900"/>
            <a:ext cx="3124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5BF3B1DE-E40C-3239-A730-04FE5710E85E}"/>
              </a:ext>
            </a:extLst>
          </p:cNvPr>
          <p:cNvSpPr txBox="1"/>
          <p:nvPr/>
        </p:nvSpPr>
        <p:spPr>
          <a:xfrm>
            <a:off x="5391149" y="1047750"/>
            <a:ext cx="6105525" cy="2893100"/>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solidFill>
                  <a:schemeClr val="bg1"/>
                </a:solidFill>
                <a:latin typeface="Arial Nova Light" panose="020B0304020202020204" pitchFamily="34" charset="0"/>
              </a:rPr>
              <a:t>Globalement, on note une équité professionnelle entre les femmes et les hommes en termes de salaires, d’âge, de durée hebdomadaire de travail, d’accidents de travail, de répartition des femmes dans tous les services et métiers</a:t>
            </a:r>
          </a:p>
          <a:p>
            <a:pPr marL="285750" indent="-285750">
              <a:buFont typeface="Wingdings" panose="05000000000000000000" pitchFamily="2" charset="2"/>
              <a:buChar char="Ø"/>
            </a:pPr>
            <a:endParaRPr lang="fr-FR" sz="1400" dirty="0">
              <a:solidFill>
                <a:schemeClr val="bg1"/>
              </a:solidFill>
              <a:latin typeface="Arial Nova Light" panose="020B0304020202020204" pitchFamily="34" charset="0"/>
            </a:endParaRPr>
          </a:p>
          <a:p>
            <a:pPr marL="285750" indent="-285750">
              <a:buFont typeface="Wingdings" panose="05000000000000000000" pitchFamily="2" charset="2"/>
              <a:buChar char="Ø"/>
            </a:pPr>
            <a:r>
              <a:rPr lang="fr-FR" sz="1400" dirty="0">
                <a:solidFill>
                  <a:schemeClr val="bg1"/>
                </a:solidFill>
                <a:latin typeface="Arial Nova Light" panose="020B0304020202020204" pitchFamily="34" charset="0"/>
              </a:rPr>
              <a:t>Néanmoins, on observe des disparités entre les femmes et les hommes par type de contrat de travail (CDD/CDI), dans les plus hautes rémunérations, dans les métiers de consulting et R&amp;D</a:t>
            </a:r>
          </a:p>
          <a:p>
            <a:endParaRPr lang="fr-FR" sz="1400" dirty="0">
              <a:solidFill>
                <a:schemeClr val="bg1"/>
              </a:solidFill>
              <a:latin typeface="Arial Nova Light" panose="020B0304020202020204" pitchFamily="34" charset="0"/>
            </a:endParaRPr>
          </a:p>
          <a:p>
            <a:pPr marL="285750" indent="-285750">
              <a:buFont typeface="Wingdings" panose="05000000000000000000" pitchFamily="2" charset="2"/>
              <a:buChar char="Ø"/>
            </a:pPr>
            <a:r>
              <a:rPr lang="fr-FR" sz="1400" dirty="0">
                <a:solidFill>
                  <a:schemeClr val="bg1"/>
                </a:solidFill>
                <a:latin typeface="Arial Nova Light" panose="020B0304020202020204" pitchFamily="34" charset="0"/>
              </a:rPr>
              <a:t>Les 31-40 ans représente la part des effectifs la moins élevée et elle n’est pas présente dans les hautes rémunérations pour les femmes.</a:t>
            </a:r>
          </a:p>
          <a:p>
            <a:pPr marL="285750" indent="-285750">
              <a:buFont typeface="Wingdings" panose="05000000000000000000" pitchFamily="2" charset="2"/>
              <a:buChar char="Ø"/>
            </a:pPr>
            <a:endParaRPr lang="fr-FR" sz="1400" dirty="0">
              <a:solidFill>
                <a:schemeClr val="bg1"/>
              </a:solidFill>
              <a:latin typeface="Arial Nova Light" panose="020B0304020202020204" pitchFamily="34" charset="0"/>
            </a:endParaRPr>
          </a:p>
          <a:p>
            <a:pPr marL="285750" indent="-285750">
              <a:buFont typeface="Wingdings" panose="05000000000000000000" pitchFamily="2" charset="2"/>
              <a:buChar char="Ø"/>
            </a:pPr>
            <a:r>
              <a:rPr lang="fr-FR" sz="1400" dirty="0">
                <a:solidFill>
                  <a:schemeClr val="bg1"/>
                </a:solidFill>
                <a:latin typeface="Arial Nova Light" panose="020B0304020202020204" pitchFamily="34" charset="0"/>
              </a:rPr>
              <a:t>L’âge moyen par service et par sexe est aux alentours de 50 ans</a:t>
            </a:r>
          </a:p>
        </p:txBody>
      </p:sp>
    </p:spTree>
    <p:extLst>
      <p:ext uri="{BB962C8B-B14F-4D97-AF65-F5344CB8AC3E}">
        <p14:creationId xmlns:p14="http://schemas.microsoft.com/office/powerpoint/2010/main" val="2322777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328F4D8E-CFDA-4A03-74FE-3E6B80D05F1D}"/>
              </a:ext>
            </a:extLst>
          </p:cNvPr>
          <p:cNvSpPr/>
          <p:nvPr/>
        </p:nvSpPr>
        <p:spPr>
          <a:xfrm>
            <a:off x="510585" y="1495425"/>
            <a:ext cx="1889715" cy="195262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fr-FR" sz="1200" u="sng" dirty="0">
                <a:effectLst>
                  <a:outerShdw blurRad="38100" dist="38100" dir="2700000" algn="tl">
                    <a:srgbClr val="000000">
                      <a:alpha val="43137"/>
                    </a:srgbClr>
                  </a:outerShdw>
                </a:effectLst>
              </a:rPr>
              <a:t>Données Personnelles « employés »</a:t>
            </a:r>
          </a:p>
          <a:p>
            <a:endParaRPr lang="fr-FR" sz="1200" dirty="0"/>
          </a:p>
          <a:p>
            <a:r>
              <a:rPr lang="fr-FR" sz="1200" dirty="0"/>
              <a:t>- prénom</a:t>
            </a:r>
          </a:p>
          <a:p>
            <a:r>
              <a:rPr lang="fr-FR" sz="1200" dirty="0"/>
              <a:t>- nom</a:t>
            </a:r>
          </a:p>
          <a:p>
            <a:r>
              <a:rPr lang="fr-FR" sz="1200" dirty="0"/>
              <a:t>- téléphone</a:t>
            </a:r>
          </a:p>
          <a:p>
            <a:r>
              <a:rPr lang="fr-FR" sz="1200" dirty="0"/>
              <a:t>- dates de naissance</a:t>
            </a:r>
          </a:p>
          <a:p>
            <a:r>
              <a:rPr lang="fr-FR" sz="1200" dirty="0"/>
              <a:t>- état civil</a:t>
            </a:r>
          </a:p>
          <a:p>
            <a:r>
              <a:rPr lang="fr-FR" sz="1200" dirty="0"/>
              <a:t>- nombre d’enfants</a:t>
            </a:r>
          </a:p>
        </p:txBody>
      </p:sp>
      <p:sp>
        <p:nvSpPr>
          <p:cNvPr id="3" name="Rectangle : coins arrondis 2">
            <a:extLst>
              <a:ext uri="{FF2B5EF4-FFF2-40B4-BE49-F238E27FC236}">
                <a16:creationId xmlns:a16="http://schemas.microsoft.com/office/drawing/2014/main" id="{2BA093D2-4E13-4027-45F1-0696EDA25F31}"/>
              </a:ext>
            </a:extLst>
          </p:cNvPr>
          <p:cNvSpPr/>
          <p:nvPr/>
        </p:nvSpPr>
        <p:spPr>
          <a:xfrm>
            <a:off x="2759052" y="1534144"/>
            <a:ext cx="1822474" cy="1952006"/>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fr-FR" sz="1200" u="sng" dirty="0">
                <a:effectLst>
                  <a:outerShdw blurRad="38100" dist="38100" dir="2700000" algn="tl">
                    <a:srgbClr val="000000">
                      <a:alpha val="43137"/>
                    </a:srgbClr>
                  </a:outerShdw>
                </a:effectLst>
              </a:rPr>
              <a:t>Rémunération</a:t>
            </a:r>
          </a:p>
          <a:p>
            <a:pPr algn="ctr"/>
            <a:endParaRPr lang="fr-FR" sz="1200" dirty="0"/>
          </a:p>
          <a:p>
            <a:r>
              <a:rPr lang="fr-FR" sz="1200" dirty="0"/>
              <a:t>- contrat</a:t>
            </a:r>
          </a:p>
          <a:p>
            <a:r>
              <a:rPr lang="fr-FR" sz="1200" dirty="0"/>
              <a:t>- durée hebdomadaire</a:t>
            </a:r>
          </a:p>
          <a:p>
            <a:r>
              <a:rPr lang="fr-FR" sz="1200" dirty="0"/>
              <a:t>- salaire base mens.</a:t>
            </a:r>
          </a:p>
          <a:p>
            <a:r>
              <a:rPr lang="fr-FR" sz="1200" dirty="0"/>
              <a:t>- %variable_moyen</a:t>
            </a:r>
          </a:p>
          <a:p>
            <a:r>
              <a:rPr lang="fr-FR" sz="1200" dirty="0"/>
              <a:t>- augmentation</a:t>
            </a:r>
          </a:p>
          <a:p>
            <a:r>
              <a:rPr lang="fr-FR" sz="1200" dirty="0"/>
              <a:t>- promotion</a:t>
            </a:r>
          </a:p>
          <a:p>
            <a:endParaRPr lang="fr-FR" sz="1200" dirty="0"/>
          </a:p>
        </p:txBody>
      </p:sp>
      <p:sp>
        <p:nvSpPr>
          <p:cNvPr id="4" name="Rectangle : coins arrondis 3">
            <a:extLst>
              <a:ext uri="{FF2B5EF4-FFF2-40B4-BE49-F238E27FC236}">
                <a16:creationId xmlns:a16="http://schemas.microsoft.com/office/drawing/2014/main" id="{505B4952-1A60-331B-8E4A-A976949E3EF3}"/>
              </a:ext>
            </a:extLst>
          </p:cNvPr>
          <p:cNvSpPr/>
          <p:nvPr/>
        </p:nvSpPr>
        <p:spPr>
          <a:xfrm>
            <a:off x="5078985" y="1485901"/>
            <a:ext cx="1798065" cy="193357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fr-FR" sz="1200" u="sng" dirty="0">
                <a:effectLst>
                  <a:outerShdw blurRad="38100" dist="38100" dir="2700000" algn="tl">
                    <a:srgbClr val="000000">
                      <a:alpha val="43137"/>
                    </a:srgbClr>
                  </a:outerShdw>
                </a:effectLst>
              </a:rPr>
              <a:t>Données Privées</a:t>
            </a:r>
          </a:p>
          <a:p>
            <a:endParaRPr lang="fr-FR" sz="1200" dirty="0"/>
          </a:p>
          <a:p>
            <a:r>
              <a:rPr lang="fr-FR" sz="1200" dirty="0"/>
              <a:t>- ancienneté</a:t>
            </a:r>
          </a:p>
          <a:p>
            <a:r>
              <a:rPr lang="fr-FR" sz="1200" dirty="0"/>
              <a:t>- distance domicile/travail</a:t>
            </a:r>
          </a:p>
          <a:p>
            <a:r>
              <a:rPr lang="fr-FR" sz="1200" dirty="0"/>
              <a:t>- service</a:t>
            </a:r>
          </a:p>
          <a:p>
            <a:r>
              <a:rPr lang="fr-FR" sz="1200" dirty="0"/>
              <a:t>- accident du travail</a:t>
            </a:r>
          </a:p>
          <a:p>
            <a:r>
              <a:rPr lang="fr-FR" sz="1200" dirty="0"/>
              <a:t>- niveau de satisfaction</a:t>
            </a:r>
          </a:p>
          <a:p>
            <a:endParaRPr lang="fr-FR" sz="1400" dirty="0"/>
          </a:p>
        </p:txBody>
      </p:sp>
      <p:sp>
        <p:nvSpPr>
          <p:cNvPr id="5" name="Ellipse 4">
            <a:extLst>
              <a:ext uri="{FF2B5EF4-FFF2-40B4-BE49-F238E27FC236}">
                <a16:creationId xmlns:a16="http://schemas.microsoft.com/office/drawing/2014/main" id="{ED3E9161-BAF4-3347-A0B2-30C60FD86E8F}"/>
              </a:ext>
            </a:extLst>
          </p:cNvPr>
          <p:cNvSpPr/>
          <p:nvPr/>
        </p:nvSpPr>
        <p:spPr>
          <a:xfrm>
            <a:off x="3143250" y="3629025"/>
            <a:ext cx="1123950" cy="942974"/>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800" dirty="0"/>
              <a:t>REPERTOIRE DE DONNEES DU SIRH</a:t>
            </a:r>
          </a:p>
        </p:txBody>
      </p:sp>
      <p:sp>
        <p:nvSpPr>
          <p:cNvPr id="20" name="ZoneTexte 19">
            <a:extLst>
              <a:ext uri="{FF2B5EF4-FFF2-40B4-BE49-F238E27FC236}">
                <a16:creationId xmlns:a16="http://schemas.microsoft.com/office/drawing/2014/main" id="{FB3B62FA-AE5D-DE1B-6ABF-0F93B5F229D3}"/>
              </a:ext>
            </a:extLst>
          </p:cNvPr>
          <p:cNvSpPr txBox="1"/>
          <p:nvPr/>
        </p:nvSpPr>
        <p:spPr>
          <a:xfrm>
            <a:off x="0" y="0"/>
            <a:ext cx="7724775" cy="1351075"/>
          </a:xfrm>
          <a:prstGeom prst="rect">
            <a:avLst/>
          </a:prstGeom>
          <a:solidFill>
            <a:schemeClr val="tx1"/>
          </a:solidFill>
        </p:spPr>
        <p:txBody>
          <a:bodyPr wrap="square" rtlCol="0">
            <a:spAutoFit/>
          </a:bodyPr>
          <a:lstStyle/>
          <a:p>
            <a:pPr>
              <a:lnSpc>
                <a:spcPct val="150000"/>
              </a:lnSpc>
            </a:pPr>
            <a:r>
              <a:rPr lang="fr-FR" sz="4400" dirty="0">
                <a:solidFill>
                  <a:schemeClr val="bg1"/>
                </a:solidFill>
              </a:rPr>
              <a:t>	Le jeu de données</a:t>
            </a:r>
          </a:p>
          <a:p>
            <a:pPr>
              <a:lnSpc>
                <a:spcPct val="150000"/>
              </a:lnSpc>
            </a:pPr>
            <a:endParaRPr lang="fr-FR" sz="1200" dirty="0">
              <a:solidFill>
                <a:schemeClr val="bg1"/>
              </a:solidFill>
            </a:endParaRPr>
          </a:p>
        </p:txBody>
      </p:sp>
      <p:pic>
        <p:nvPicPr>
          <p:cNvPr id="83" name="Image 82" descr="Une image contenant texte, Police, Graphique, vert">
            <a:extLst>
              <a:ext uri="{FF2B5EF4-FFF2-40B4-BE49-F238E27FC236}">
                <a16:creationId xmlns:a16="http://schemas.microsoft.com/office/drawing/2014/main" id="{231108FB-77F7-84DB-CAE9-86865FFF238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10287" y="372127"/>
            <a:ext cx="976313" cy="513697"/>
          </a:xfrm>
          <a:prstGeom prst="rect">
            <a:avLst/>
          </a:prstGeom>
        </p:spPr>
      </p:pic>
      <p:pic>
        <p:nvPicPr>
          <p:cNvPr id="90" name="Picture 5" descr="Verrou sur la carte mère de l’ordinateur">
            <a:extLst>
              <a:ext uri="{FF2B5EF4-FFF2-40B4-BE49-F238E27FC236}">
                <a16:creationId xmlns:a16="http://schemas.microsoft.com/office/drawing/2014/main" id="{91BD23B6-35BC-82CD-7B98-037BE47EC9A8}"/>
              </a:ext>
            </a:extLst>
          </p:cNvPr>
          <p:cNvPicPr>
            <a:picLocks noChangeAspect="1"/>
          </p:cNvPicPr>
          <p:nvPr/>
        </p:nvPicPr>
        <p:blipFill rotWithShape="1">
          <a:blip r:embed="rId4"/>
          <a:srcRect l="13860" r="40808" b="-1"/>
          <a:stretch/>
        </p:blipFill>
        <p:spPr>
          <a:xfrm>
            <a:off x="7705726" y="1"/>
            <a:ext cx="4486274" cy="6857990"/>
          </a:xfrm>
          <a:prstGeom prst="rect">
            <a:avLst/>
          </a:prstGeom>
        </p:spPr>
      </p:pic>
      <p:cxnSp>
        <p:nvCxnSpPr>
          <p:cNvPr id="98" name="Connecteur droit avec flèche 97">
            <a:extLst>
              <a:ext uri="{FF2B5EF4-FFF2-40B4-BE49-F238E27FC236}">
                <a16:creationId xmlns:a16="http://schemas.microsoft.com/office/drawing/2014/main" id="{6B180248-65BC-F736-D897-18CC5DAFEF00}"/>
              </a:ext>
            </a:extLst>
          </p:cNvPr>
          <p:cNvCxnSpPr>
            <a:cxnSpLocks/>
          </p:cNvCxnSpPr>
          <p:nvPr/>
        </p:nvCxnSpPr>
        <p:spPr>
          <a:xfrm flipH="1" flipV="1">
            <a:off x="2390775" y="3324225"/>
            <a:ext cx="752475" cy="5334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0" name="Connecteur droit avec flèche 99">
            <a:extLst>
              <a:ext uri="{FF2B5EF4-FFF2-40B4-BE49-F238E27FC236}">
                <a16:creationId xmlns:a16="http://schemas.microsoft.com/office/drawing/2014/main" id="{B8CF0717-401A-FBE9-F761-53427681EF00}"/>
              </a:ext>
            </a:extLst>
          </p:cNvPr>
          <p:cNvCxnSpPr>
            <a:cxnSpLocks/>
          </p:cNvCxnSpPr>
          <p:nvPr/>
        </p:nvCxnSpPr>
        <p:spPr>
          <a:xfrm flipV="1">
            <a:off x="3667125" y="3438525"/>
            <a:ext cx="0" cy="16192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2" name="Connecteur droit avec flèche 101">
            <a:extLst>
              <a:ext uri="{FF2B5EF4-FFF2-40B4-BE49-F238E27FC236}">
                <a16:creationId xmlns:a16="http://schemas.microsoft.com/office/drawing/2014/main" id="{46A6BADE-9A67-935C-D590-F5150966184B}"/>
              </a:ext>
            </a:extLst>
          </p:cNvPr>
          <p:cNvCxnSpPr>
            <a:cxnSpLocks/>
          </p:cNvCxnSpPr>
          <p:nvPr/>
        </p:nvCxnSpPr>
        <p:spPr>
          <a:xfrm flipV="1">
            <a:off x="4248150" y="3362325"/>
            <a:ext cx="857250" cy="5334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41" name="Flèche : bas 140">
            <a:extLst>
              <a:ext uri="{FF2B5EF4-FFF2-40B4-BE49-F238E27FC236}">
                <a16:creationId xmlns:a16="http://schemas.microsoft.com/office/drawing/2014/main" id="{3C883F71-B5DB-382D-2D30-9F04F10A3C0C}"/>
              </a:ext>
            </a:extLst>
          </p:cNvPr>
          <p:cNvSpPr/>
          <p:nvPr/>
        </p:nvSpPr>
        <p:spPr>
          <a:xfrm>
            <a:off x="3562350" y="4629150"/>
            <a:ext cx="323850" cy="295275"/>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48" name="Ellipse 147">
            <a:extLst>
              <a:ext uri="{FF2B5EF4-FFF2-40B4-BE49-F238E27FC236}">
                <a16:creationId xmlns:a16="http://schemas.microsoft.com/office/drawing/2014/main" id="{0FC185AA-AED4-7777-7476-D484930B982D}"/>
              </a:ext>
            </a:extLst>
          </p:cNvPr>
          <p:cNvSpPr/>
          <p:nvPr/>
        </p:nvSpPr>
        <p:spPr>
          <a:xfrm>
            <a:off x="2543175" y="5048249"/>
            <a:ext cx="2476500" cy="1085851"/>
          </a:xfrm>
          <a:prstGeom prst="ellipse">
            <a:avLst/>
          </a:prstGeom>
          <a:solidFill>
            <a:srgbClr val="0066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bg1"/>
                </a:solidFill>
                <a:latin typeface="+mj-lt"/>
              </a:rPr>
              <a:t>A</a:t>
            </a:r>
            <a:r>
              <a:rPr lang="fr-FR" sz="2000" i="0" dirty="0">
                <a:solidFill>
                  <a:schemeClr val="bg1"/>
                </a:solidFill>
                <a:latin typeface="+mj-lt"/>
              </a:rPr>
              <a:t>nonymisation</a:t>
            </a:r>
            <a:endParaRPr lang="fr-FR" sz="2000" dirty="0">
              <a:solidFill>
                <a:schemeClr val="bg1"/>
              </a:solidFill>
              <a:latin typeface="+mj-lt"/>
            </a:endParaRPr>
          </a:p>
        </p:txBody>
      </p:sp>
      <p:pic>
        <p:nvPicPr>
          <p:cNvPr id="150" name="Graphique 149" descr="Livre fermé avec un remplissage uni">
            <a:extLst>
              <a:ext uri="{FF2B5EF4-FFF2-40B4-BE49-F238E27FC236}">
                <a16:creationId xmlns:a16="http://schemas.microsoft.com/office/drawing/2014/main" id="{65042EED-1E30-A62D-C934-CF0DCED599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2999" y="4467225"/>
            <a:ext cx="1861251" cy="1743075"/>
          </a:xfrm>
          <a:prstGeom prst="rect">
            <a:avLst/>
          </a:prstGeom>
        </p:spPr>
      </p:pic>
      <p:sp>
        <p:nvSpPr>
          <p:cNvPr id="152" name="ZoneTexte 151">
            <a:extLst>
              <a:ext uri="{FF2B5EF4-FFF2-40B4-BE49-F238E27FC236}">
                <a16:creationId xmlns:a16="http://schemas.microsoft.com/office/drawing/2014/main" id="{624EA083-24CF-44C1-5275-9EFCB658CDA1}"/>
              </a:ext>
            </a:extLst>
          </p:cNvPr>
          <p:cNvSpPr txBox="1"/>
          <p:nvPr/>
        </p:nvSpPr>
        <p:spPr>
          <a:xfrm>
            <a:off x="6115049" y="4958834"/>
            <a:ext cx="733425" cy="523220"/>
          </a:xfrm>
          <a:prstGeom prst="rect">
            <a:avLst/>
          </a:prstGeom>
          <a:solidFill>
            <a:srgbClr val="002060"/>
          </a:solidFill>
        </p:spPr>
        <p:txBody>
          <a:bodyPr wrap="square">
            <a:spAutoFit/>
          </a:bodyPr>
          <a:lstStyle/>
          <a:p>
            <a:pPr algn="ctr"/>
            <a:r>
              <a:rPr lang="fr-FR" sz="1400" b="1" i="0" dirty="0">
                <a:solidFill>
                  <a:schemeClr val="bg1"/>
                </a:solidFill>
                <a:effectLst/>
                <a:latin typeface="Open Sans Condensed"/>
              </a:rPr>
              <a:t>RGPD</a:t>
            </a:r>
          </a:p>
          <a:p>
            <a:pPr algn="ctr"/>
            <a:endParaRPr lang="fr-FR" sz="1400" b="1" i="0" dirty="0">
              <a:solidFill>
                <a:schemeClr val="bg1"/>
              </a:solidFill>
              <a:effectLst/>
              <a:latin typeface="Open Sans Condensed"/>
            </a:endParaRPr>
          </a:p>
        </p:txBody>
      </p:sp>
    </p:spTree>
    <p:extLst>
      <p:ext uri="{BB962C8B-B14F-4D97-AF65-F5344CB8AC3E}">
        <p14:creationId xmlns:p14="http://schemas.microsoft.com/office/powerpoint/2010/main" val="283694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Une image contenant violet, violette, Lilas, Magenta&#10;&#10;Description générée automatiquement">
            <a:extLst>
              <a:ext uri="{FF2B5EF4-FFF2-40B4-BE49-F238E27FC236}">
                <a16:creationId xmlns:a16="http://schemas.microsoft.com/office/drawing/2014/main" id="{194327AC-0725-3FC5-08B6-3811A0589450}"/>
              </a:ext>
            </a:extLst>
          </p:cNvPr>
          <p:cNvPicPr>
            <a:picLocks noChangeAspect="1"/>
          </p:cNvPicPr>
          <p:nvPr/>
        </p:nvPicPr>
        <p:blipFill rotWithShape="1">
          <a:blip r:embed="rId2"/>
          <a:srcRect t="19643"/>
          <a:stretch/>
        </p:blipFill>
        <p:spPr>
          <a:xfrm>
            <a:off x="20" y="10"/>
            <a:ext cx="12191980" cy="6857990"/>
          </a:xfrm>
          <a:prstGeom prst="rect">
            <a:avLst/>
          </a:prstGeom>
        </p:spPr>
      </p:pic>
      <p:sp>
        <p:nvSpPr>
          <p:cNvPr id="73" name="Rectangle 72">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2221441-4BE0-04B5-424E-E38A0C7AD86D}"/>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800" dirty="0">
                <a:solidFill>
                  <a:srgbClr val="FFFFFF"/>
                </a:solidFill>
              </a:rPr>
              <a:t>KNIME</a:t>
            </a:r>
          </a:p>
        </p:txBody>
      </p:sp>
      <p:sp>
        <p:nvSpPr>
          <p:cNvPr id="3" name="Espace réservé du texte 2">
            <a:extLst>
              <a:ext uri="{FF2B5EF4-FFF2-40B4-BE49-F238E27FC236}">
                <a16:creationId xmlns:a16="http://schemas.microsoft.com/office/drawing/2014/main" id="{FCB5979D-294F-6324-5C6D-5C18C1C120AC}"/>
              </a:ext>
            </a:extLst>
          </p:cNvPr>
          <p:cNvSpPr>
            <a:spLocks noGrp="1"/>
          </p:cNvSpPr>
          <p:nvPr>
            <p:ph type="body" idx="1"/>
          </p:nvPr>
        </p:nvSpPr>
        <p:spPr>
          <a:xfrm>
            <a:off x="960438" y="4294461"/>
            <a:ext cx="10267950" cy="1271452"/>
          </a:xfrm>
        </p:spPr>
        <p:txBody>
          <a:bodyPr vert="horz" lIns="91440" tIns="45720" rIns="91440" bIns="45720" rtlCol="0" anchor="t">
            <a:normAutofit/>
          </a:bodyPr>
          <a:lstStyle/>
          <a:p>
            <a:pPr algn="ctr"/>
            <a:r>
              <a:rPr lang="fr-FR" sz="2000" dirty="0">
                <a:solidFill>
                  <a:schemeClr val="bg1"/>
                </a:solidFill>
                <a:latin typeface="Arial Nova Light" panose="020B0304020202020204" pitchFamily="34" charset="0"/>
                <a:ea typeface="ADLaM Display" panose="02010000000000000000" pitchFamily="2" charset="0"/>
                <a:cs typeface="ADLaM Display" panose="02010000000000000000" pitchFamily="2" charset="0"/>
              </a:rPr>
              <a:t>Automatiser un rapport diagnostique sur l’égalité professionnelle entre les femmes et les hommes</a:t>
            </a:r>
            <a:endParaRPr lang="en-US" sz="2000" dirty="0">
              <a:solidFill>
                <a:schemeClr val="bg1"/>
              </a:solidFill>
              <a:latin typeface="Arial Nova Light" panose="020B0304020202020204" pitchFamily="34" charset="0"/>
            </a:endParaRPr>
          </a:p>
        </p:txBody>
      </p:sp>
    </p:spTree>
    <p:extLst>
      <p:ext uri="{BB962C8B-B14F-4D97-AF65-F5344CB8AC3E}">
        <p14:creationId xmlns:p14="http://schemas.microsoft.com/office/powerpoint/2010/main" val="77364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64432"/>
            <a:ext cx="6255757"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B4A9DEE3-CEDE-5144-4E6C-61D2BCFDDF72}"/>
              </a:ext>
            </a:extLst>
          </p:cNvPr>
          <p:cNvSpPr>
            <a:spLocks noGrp="1"/>
          </p:cNvSpPr>
          <p:nvPr>
            <p:ph type="title" idx="4294967295"/>
          </p:nvPr>
        </p:nvSpPr>
        <p:spPr>
          <a:xfrm>
            <a:off x="960120" y="990599"/>
            <a:ext cx="4857751" cy="1563989"/>
          </a:xfrm>
        </p:spPr>
        <p:txBody>
          <a:bodyPr vert="horz" lIns="91440" tIns="45720" rIns="91440" bIns="45720" rtlCol="0" anchor="ctr">
            <a:normAutofit/>
          </a:bodyPr>
          <a:lstStyle/>
          <a:p>
            <a:r>
              <a:rPr lang="en-US" sz="5100" kern="1200" cap="all" spc="120" baseline="0">
                <a:solidFill>
                  <a:schemeClr val="bg1"/>
                </a:solidFill>
                <a:latin typeface="+mj-lt"/>
                <a:ea typeface="+mj-ea"/>
                <a:cs typeface="+mj-cs"/>
              </a:rPr>
              <a:t>Technos</a:t>
            </a:r>
            <a:r>
              <a:rPr lang="en-US" sz="5100" kern="1200" cap="all" spc="120" baseline="0" dirty="0">
                <a:solidFill>
                  <a:schemeClr val="bg1"/>
                </a:solidFill>
                <a:latin typeface="+mj-lt"/>
                <a:ea typeface="+mj-ea"/>
                <a:cs typeface="+mj-cs"/>
              </a:rPr>
              <a:t> &amp; Process</a:t>
            </a:r>
          </a:p>
        </p:txBody>
      </p:sp>
      <p:pic>
        <p:nvPicPr>
          <p:cNvPr id="7" name="Image 6" descr="Une image contenant Police, texte, Graphique, logo&#10;&#10;Description générée automatiquement">
            <a:extLst>
              <a:ext uri="{FF2B5EF4-FFF2-40B4-BE49-F238E27FC236}">
                <a16:creationId xmlns:a16="http://schemas.microsoft.com/office/drawing/2014/main" id="{3E0CE329-CCD5-EF69-51EF-676FD52CF93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26251" y="200967"/>
            <a:ext cx="2194560" cy="1097280"/>
          </a:xfrm>
          <a:prstGeom prst="rect">
            <a:avLst/>
          </a:prstGeom>
        </p:spPr>
      </p:pic>
      <p:pic>
        <p:nvPicPr>
          <p:cNvPr id="10" name="Image 9" descr="Une image contenant texte, diagramme, ligne, Tracé&#10;&#10;Description générée automatiquement">
            <a:extLst>
              <a:ext uri="{FF2B5EF4-FFF2-40B4-BE49-F238E27FC236}">
                <a16:creationId xmlns:a16="http://schemas.microsoft.com/office/drawing/2014/main" id="{CAD08F10-5603-BA68-EDDB-14FDE3F9D6BA}"/>
              </a:ext>
            </a:extLst>
          </p:cNvPr>
          <p:cNvPicPr>
            <a:picLocks noChangeAspect="1"/>
          </p:cNvPicPr>
          <p:nvPr/>
        </p:nvPicPr>
        <p:blipFill>
          <a:blip r:embed="rId4"/>
          <a:stretch>
            <a:fillRect/>
          </a:stretch>
        </p:blipFill>
        <p:spPr>
          <a:xfrm>
            <a:off x="6432148" y="1129126"/>
            <a:ext cx="5483332" cy="1934585"/>
          </a:xfrm>
          <a:prstGeom prst="rect">
            <a:avLst/>
          </a:prstGeom>
        </p:spPr>
      </p:pic>
      <p:graphicFrame>
        <p:nvGraphicFramePr>
          <p:cNvPr id="4" name="Diagramme 3">
            <a:extLst>
              <a:ext uri="{FF2B5EF4-FFF2-40B4-BE49-F238E27FC236}">
                <a16:creationId xmlns:a16="http://schemas.microsoft.com/office/drawing/2014/main" id="{04B1B529-A589-04C7-183A-BB95815E9018}"/>
              </a:ext>
            </a:extLst>
          </p:cNvPr>
          <p:cNvGraphicFramePr/>
          <p:nvPr>
            <p:extLst>
              <p:ext uri="{D42A27DB-BD31-4B8C-83A1-F6EECF244321}">
                <p14:modId xmlns:p14="http://schemas.microsoft.com/office/powerpoint/2010/main" val="3799670882"/>
              </p:ext>
            </p:extLst>
          </p:nvPr>
        </p:nvGraphicFramePr>
        <p:xfrm>
          <a:off x="1337192" y="3203885"/>
          <a:ext cx="4924426" cy="27954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Image 10" descr="Une image contenant texte, capture d’écran, diagramme, ligne&#10;&#10;Description générée automatiquement">
            <a:extLst>
              <a:ext uri="{FF2B5EF4-FFF2-40B4-BE49-F238E27FC236}">
                <a16:creationId xmlns:a16="http://schemas.microsoft.com/office/drawing/2014/main" id="{87490832-F420-2981-7914-D3116D95DB3B}"/>
              </a:ext>
            </a:extLst>
          </p:cNvPr>
          <p:cNvPicPr>
            <a:picLocks noChangeAspect="1"/>
          </p:cNvPicPr>
          <p:nvPr/>
        </p:nvPicPr>
        <p:blipFill>
          <a:blip r:embed="rId10"/>
          <a:stretch>
            <a:fillRect/>
          </a:stretch>
        </p:blipFill>
        <p:spPr>
          <a:xfrm>
            <a:off x="8088197" y="2808975"/>
            <a:ext cx="3523443" cy="2501643"/>
          </a:xfrm>
          <a:prstGeom prst="rect">
            <a:avLst/>
          </a:prstGeom>
        </p:spPr>
      </p:pic>
      <p:pic>
        <p:nvPicPr>
          <p:cNvPr id="12" name="Image 11" descr="Une image contenant texte, capture d’écran, Police, ligne&#10;&#10;Description générée automatiquement">
            <a:extLst>
              <a:ext uri="{FF2B5EF4-FFF2-40B4-BE49-F238E27FC236}">
                <a16:creationId xmlns:a16="http://schemas.microsoft.com/office/drawing/2014/main" id="{69CCE302-E2C0-CA54-589A-740C82857822}"/>
              </a:ext>
            </a:extLst>
          </p:cNvPr>
          <p:cNvPicPr>
            <a:picLocks noChangeAspect="1"/>
          </p:cNvPicPr>
          <p:nvPr/>
        </p:nvPicPr>
        <p:blipFill>
          <a:blip r:embed="rId11"/>
          <a:stretch>
            <a:fillRect/>
          </a:stretch>
        </p:blipFill>
        <p:spPr>
          <a:xfrm>
            <a:off x="7096979" y="4882203"/>
            <a:ext cx="2442946" cy="1315432"/>
          </a:xfrm>
          <a:prstGeom prst="rect">
            <a:avLst/>
          </a:prstGeom>
        </p:spPr>
      </p:pic>
    </p:spTree>
    <p:extLst>
      <p:ext uri="{BB962C8B-B14F-4D97-AF65-F5344CB8AC3E}">
        <p14:creationId xmlns:p14="http://schemas.microsoft.com/office/powerpoint/2010/main" val="747927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F18516D-095B-24FF-3DF6-EF2ED3C6A301}"/>
              </a:ext>
            </a:extLst>
          </p:cNvPr>
          <p:cNvSpPr txBox="1"/>
          <p:nvPr/>
        </p:nvSpPr>
        <p:spPr>
          <a:xfrm>
            <a:off x="1715679" y="515323"/>
            <a:ext cx="8362360" cy="461665"/>
          </a:xfrm>
          <a:prstGeom prst="rect">
            <a:avLst/>
          </a:prstGeom>
          <a:solidFill>
            <a:schemeClr val="accent2">
              <a:lumMod val="75000"/>
            </a:schemeClr>
          </a:solidFill>
        </p:spPr>
        <p:txBody>
          <a:bodyPr wrap="square" rtlCol="0">
            <a:spAutoFit/>
          </a:bodyPr>
          <a:lstStyle/>
          <a:p>
            <a:pPr algn="ctr"/>
            <a:r>
              <a:rPr lang="fr-FR" sz="2400" b="1">
                <a:solidFill>
                  <a:schemeClr val="bg1"/>
                </a:solidFill>
                <a:latin typeface="Arial Nova Light" panose="020B0304020202020204" pitchFamily="34" charset="0"/>
              </a:rPr>
              <a:t>5 Indicateurs pour le Diagnostic Egalité Femme-Hommes</a:t>
            </a:r>
            <a:endParaRPr lang="fr-FR" sz="2400" b="1" dirty="0">
              <a:solidFill>
                <a:schemeClr val="bg1"/>
              </a:solidFill>
              <a:latin typeface="Arial Nova Light" panose="020B0304020202020204" pitchFamily="34" charset="0"/>
            </a:endParaRPr>
          </a:p>
        </p:txBody>
      </p:sp>
      <p:sp>
        <p:nvSpPr>
          <p:cNvPr id="3" name="ZoneTexte 2">
            <a:extLst>
              <a:ext uri="{FF2B5EF4-FFF2-40B4-BE49-F238E27FC236}">
                <a16:creationId xmlns:a16="http://schemas.microsoft.com/office/drawing/2014/main" id="{2DAC98D2-5A77-11E7-4DCD-DB2C89129D8D}"/>
              </a:ext>
            </a:extLst>
          </p:cNvPr>
          <p:cNvSpPr txBox="1"/>
          <p:nvPr/>
        </p:nvSpPr>
        <p:spPr>
          <a:xfrm>
            <a:off x="2946447" y="1275689"/>
            <a:ext cx="7818066" cy="5001369"/>
          </a:xfrm>
          <a:prstGeom prst="rect">
            <a:avLst/>
          </a:prstGeom>
          <a:noFill/>
        </p:spPr>
        <p:txBody>
          <a:bodyPr wrap="square" rtlCol="0">
            <a:spAutoFit/>
          </a:bodyPr>
          <a:lstStyle/>
          <a:p>
            <a:r>
              <a:rPr lang="fr-FR" sz="1100" b="1" dirty="0">
                <a:solidFill>
                  <a:srgbClr val="00CC99"/>
                </a:solidFill>
                <a:latin typeface="Arial Nova Light" panose="020B0304020202020204" pitchFamily="34" charset="0"/>
              </a:rPr>
              <a:t>1. EMBAUCHE : </a:t>
            </a:r>
          </a:p>
          <a:p>
            <a:pPr marL="800100" lvl="1" indent="-342900">
              <a:buFont typeface="Wingdings" panose="05000000000000000000" pitchFamily="2" charset="2"/>
              <a:buChar char="§"/>
            </a:pPr>
            <a:r>
              <a:rPr lang="fr-FR" sz="1100" dirty="0">
                <a:latin typeface="Arial Nova Light" panose="020B0304020202020204" pitchFamily="34" charset="0"/>
              </a:rPr>
              <a:t>PROPORTION DES FEMMES ET DES HOMMES PAR TYPE DE CONTRAT</a:t>
            </a:r>
          </a:p>
          <a:p>
            <a:pPr marL="800100" lvl="1" indent="-342900">
              <a:buFont typeface="Wingdings" panose="05000000000000000000" pitchFamily="2" charset="2"/>
              <a:buChar char="§"/>
            </a:pPr>
            <a:r>
              <a:rPr lang="fr-FR" sz="1100" dirty="0">
                <a:latin typeface="Arial Nova Light" panose="020B0304020202020204" pitchFamily="34" charset="0"/>
              </a:rPr>
              <a:t>REPARTITION DES TYPES DE CONTRAT PAR SERVICE ENTRE FEMMES ET HOMMES</a:t>
            </a:r>
          </a:p>
          <a:p>
            <a:pPr marL="800100" lvl="1" indent="-342900">
              <a:buFont typeface="Wingdings" panose="05000000000000000000" pitchFamily="2" charset="2"/>
              <a:buChar char="§"/>
            </a:pPr>
            <a:r>
              <a:rPr lang="fr-FR" sz="1100" dirty="0">
                <a:latin typeface="Arial Nova Light" panose="020B0304020202020204" pitchFamily="34" charset="0"/>
              </a:rPr>
              <a:t>REPARTITION DE L’ÂGE ENTRE LES FEMMES ET LES HOMMES</a:t>
            </a:r>
          </a:p>
          <a:p>
            <a:pPr marL="800100" lvl="1" indent="-342900">
              <a:buFont typeface="Wingdings" panose="05000000000000000000" pitchFamily="2" charset="2"/>
              <a:buChar char="§"/>
            </a:pPr>
            <a:r>
              <a:rPr lang="fr-FR" sz="1100" dirty="0">
                <a:latin typeface="Arial Nova Light" panose="020B0304020202020204" pitchFamily="34" charset="0"/>
              </a:rPr>
              <a:t>REPARTITION DE L’ÂGE MOYEN PAR SERVICE ENTRE LES FEMMES ET LES HOMMES</a:t>
            </a:r>
          </a:p>
          <a:p>
            <a:pPr marL="800100" lvl="1" indent="-342900">
              <a:buFont typeface="Wingdings" panose="05000000000000000000" pitchFamily="2" charset="2"/>
              <a:buChar char="§"/>
            </a:pPr>
            <a:r>
              <a:rPr lang="fr-FR" sz="1100" dirty="0">
                <a:latin typeface="Arial Nova Light" panose="020B0304020202020204" pitchFamily="34" charset="0"/>
              </a:rPr>
              <a:t>PART DES EFFECTIFS PAR TRANCHE D’ÂGE</a:t>
            </a:r>
          </a:p>
          <a:p>
            <a:r>
              <a:rPr lang="fr-FR" sz="1100" b="1" dirty="0">
                <a:solidFill>
                  <a:srgbClr val="00CC99"/>
                </a:solidFill>
                <a:latin typeface="Arial Nova Light" panose="020B0304020202020204" pitchFamily="34" charset="0"/>
              </a:rPr>
              <a:t>2. QUALIFICATION :</a:t>
            </a:r>
          </a:p>
          <a:p>
            <a:pPr marL="811213" lvl="1" indent="-368300">
              <a:buFont typeface="Wingdings" panose="05000000000000000000" pitchFamily="2" charset="2"/>
              <a:buChar char="§"/>
            </a:pPr>
            <a:r>
              <a:rPr lang="fr-FR" sz="1100" dirty="0">
                <a:latin typeface="Arial Nova Light" panose="020B0304020202020204" pitchFamily="34" charset="0"/>
              </a:rPr>
              <a:t>REPARTITION DES EFFECTIFS PAR SERVICE</a:t>
            </a:r>
          </a:p>
          <a:p>
            <a:pPr marL="811213" lvl="1" indent="-354013">
              <a:buFont typeface="Wingdings" panose="05000000000000000000" pitchFamily="2" charset="2"/>
              <a:buChar char="§"/>
            </a:pPr>
            <a:r>
              <a:rPr lang="fr-FR" sz="1100" dirty="0">
                <a:latin typeface="Arial Nova Light" panose="020B0304020202020204" pitchFamily="34" charset="0"/>
              </a:rPr>
              <a:t>REPARTITION DES FEMMES ET DES HOMMES PAR SERVICE</a:t>
            </a:r>
          </a:p>
          <a:p>
            <a:pPr marL="811213" lvl="1" indent="-354013">
              <a:buFont typeface="Wingdings" panose="05000000000000000000" pitchFamily="2" charset="2"/>
              <a:buChar char="§"/>
            </a:pPr>
            <a:r>
              <a:rPr lang="fr-FR" sz="1100" dirty="0">
                <a:latin typeface="Arial Nova Light" panose="020B0304020202020204" pitchFamily="34" charset="0"/>
              </a:rPr>
              <a:t>PART DES FEMMES ET DES HOMMES PAR SERVICE</a:t>
            </a:r>
          </a:p>
          <a:p>
            <a:endParaRPr lang="fr-FR" sz="1100" dirty="0">
              <a:latin typeface="Arial Nova Light" panose="020B0304020202020204" pitchFamily="34" charset="0"/>
            </a:endParaRPr>
          </a:p>
          <a:p>
            <a:r>
              <a:rPr lang="fr-FR" sz="1100" b="1" dirty="0">
                <a:solidFill>
                  <a:srgbClr val="00CC99"/>
                </a:solidFill>
                <a:latin typeface="Arial Nova Light" panose="020B0304020202020204" pitchFamily="34" charset="0"/>
              </a:rPr>
              <a:t>3. CONDITION DE TRAVAIL : </a:t>
            </a:r>
          </a:p>
          <a:p>
            <a:pPr marL="811213" lvl="1" indent="-368300">
              <a:buFont typeface="Wingdings" panose="05000000000000000000" pitchFamily="2" charset="2"/>
              <a:buChar char="§"/>
            </a:pPr>
            <a:r>
              <a:rPr lang="fr-FR" sz="1100" dirty="0">
                <a:latin typeface="Arial Nova Light" panose="020B0304020202020204" pitchFamily="34" charset="0"/>
              </a:rPr>
              <a:t>PROPORTION DU TEMPS COMPLET ET DU TEMPS PARTIEL</a:t>
            </a:r>
          </a:p>
          <a:p>
            <a:pPr marL="811213" lvl="1" indent="-368300">
              <a:buFont typeface="Wingdings" panose="05000000000000000000" pitchFamily="2" charset="2"/>
              <a:buChar char="§"/>
            </a:pPr>
            <a:r>
              <a:rPr lang="fr-FR" sz="1100" dirty="0">
                <a:latin typeface="Arial Nova Light" panose="020B0304020202020204" pitchFamily="34" charset="0"/>
              </a:rPr>
              <a:t>DUREE MOYENNE DE TRAVAIL HEBDOMADAIRE ENTRE LES FEMMES ET LES HOMMES</a:t>
            </a:r>
          </a:p>
          <a:p>
            <a:pPr marL="811213" lvl="1" indent="-368300">
              <a:buFont typeface="Wingdings" panose="05000000000000000000" pitchFamily="2" charset="2"/>
              <a:buChar char="§"/>
            </a:pPr>
            <a:r>
              <a:rPr lang="fr-FR" sz="1100" dirty="0">
                <a:latin typeface="Arial Nova Light" panose="020B0304020202020204" pitchFamily="34" charset="0"/>
              </a:rPr>
              <a:t>REPARTITION DES DUREES HEBDOMADAIRES ENRE LES FEMMES ET LES HOMMES</a:t>
            </a:r>
          </a:p>
          <a:p>
            <a:pPr marL="811213" lvl="1" indent="-368300">
              <a:buFont typeface="Wingdings" panose="05000000000000000000" pitchFamily="2" charset="2"/>
              <a:buChar char="§"/>
            </a:pPr>
            <a:r>
              <a:rPr lang="fr-FR" sz="1100" dirty="0">
                <a:latin typeface="Arial Nova Light" panose="020B0304020202020204" pitchFamily="34" charset="0"/>
              </a:rPr>
              <a:t>REPARTITION DU TEMPS DE TRAVAIL ENTRE LES FEMMES ET LES HOMMES</a:t>
            </a:r>
          </a:p>
          <a:p>
            <a:pPr lvl="1"/>
            <a:endParaRPr lang="fr-FR" sz="1100" dirty="0">
              <a:latin typeface="Arial Nova Light" panose="020B0304020202020204" pitchFamily="34" charset="0"/>
            </a:endParaRPr>
          </a:p>
          <a:p>
            <a:r>
              <a:rPr lang="fr-FR" sz="1100" b="1" dirty="0">
                <a:solidFill>
                  <a:srgbClr val="00CC99"/>
                </a:solidFill>
                <a:latin typeface="Arial Nova Light" panose="020B0304020202020204" pitchFamily="34" charset="0"/>
              </a:rPr>
              <a:t>4. REMUNERATION : </a:t>
            </a:r>
          </a:p>
          <a:p>
            <a:pPr marL="742950" lvl="1" indent="-285750">
              <a:buFont typeface="Wingdings" panose="05000000000000000000" pitchFamily="2" charset="2"/>
              <a:buChar char="§"/>
            </a:pPr>
            <a:r>
              <a:rPr lang="fr-FR" sz="1100" dirty="0">
                <a:latin typeface="Arial Nova Light" panose="020B0304020202020204" pitchFamily="34" charset="0"/>
              </a:rPr>
              <a:t>REPARTITION DES SALAIRES ENTRE LES FEMMES ET LES HOMMES</a:t>
            </a:r>
          </a:p>
          <a:p>
            <a:pPr marL="742950" lvl="1" indent="-285750">
              <a:buFont typeface="Wingdings" panose="05000000000000000000" pitchFamily="2" charset="2"/>
              <a:buChar char="§"/>
            </a:pPr>
            <a:r>
              <a:rPr lang="fr-FR" sz="1100" dirty="0">
                <a:latin typeface="Arial Nova Light" panose="020B0304020202020204" pitchFamily="34" charset="0"/>
              </a:rPr>
              <a:t>PROPORTION DES FEMMES ET DES HOMMES PAR TRANCHE DE SALAIRE</a:t>
            </a:r>
          </a:p>
          <a:p>
            <a:pPr marL="742950" lvl="1" indent="-285750">
              <a:buFont typeface="Wingdings" panose="05000000000000000000" pitchFamily="2" charset="2"/>
              <a:buChar char="§"/>
            </a:pPr>
            <a:r>
              <a:rPr lang="fr-FR" sz="1100" dirty="0">
                <a:latin typeface="Arial Nova Light" panose="020B0304020202020204" pitchFamily="34" charset="0"/>
              </a:rPr>
              <a:t>PART DES FEMMES ET DES HOMMES DANS LES 10 PLUS HAUTES REMUNERATIONS</a:t>
            </a:r>
          </a:p>
          <a:p>
            <a:pPr marL="742950" lvl="1" indent="-285750">
              <a:buFont typeface="Wingdings" panose="05000000000000000000" pitchFamily="2" charset="2"/>
              <a:buChar char="§"/>
            </a:pPr>
            <a:r>
              <a:rPr lang="fr-FR" sz="1100" dirty="0">
                <a:latin typeface="Arial Nova Light" panose="020B0304020202020204" pitchFamily="34" charset="0"/>
              </a:rPr>
              <a:t>REPARTITION DES FEMMES ET DES HOMMES PAR SERVICE DANS LES 10 PLUS HAUTES REMUNERATIONS</a:t>
            </a:r>
          </a:p>
          <a:p>
            <a:pPr marL="742950" lvl="1" indent="-285750">
              <a:buFont typeface="Wingdings" panose="05000000000000000000" pitchFamily="2" charset="2"/>
              <a:buChar char="§"/>
            </a:pPr>
            <a:r>
              <a:rPr lang="fr-FR" sz="1100" dirty="0">
                <a:latin typeface="Arial Nova Light" panose="020B0304020202020204" pitchFamily="34" charset="0"/>
              </a:rPr>
              <a:t>PROPORTION DES FEMMES ET DES HOMMES PAR TRANCHE D’ÂGE DANS LES PLUS HAUTS REVENUS</a:t>
            </a:r>
          </a:p>
          <a:p>
            <a:pPr lvl="1"/>
            <a:endParaRPr lang="fr-FR" sz="1100" dirty="0">
              <a:latin typeface="Arial Nova Light" panose="020B0304020202020204" pitchFamily="34" charset="0"/>
            </a:endParaRPr>
          </a:p>
          <a:p>
            <a:r>
              <a:rPr lang="fr-FR" sz="1100" b="1" dirty="0">
                <a:solidFill>
                  <a:srgbClr val="00CC99"/>
                </a:solidFill>
                <a:latin typeface="Arial Nova Light" panose="020B0304020202020204" pitchFamily="34" charset="0"/>
              </a:rPr>
              <a:t>5. SECURITE ET SANTE AU TRAVAIL :</a:t>
            </a:r>
          </a:p>
          <a:p>
            <a:pPr marL="742950" lvl="1" indent="-285750">
              <a:buFont typeface="Wingdings" panose="05000000000000000000" pitchFamily="2" charset="2"/>
              <a:buChar char="§"/>
            </a:pPr>
            <a:r>
              <a:rPr lang="fr-FR" sz="1100" dirty="0">
                <a:latin typeface="Arial Nova Light" panose="020B0304020202020204" pitchFamily="34" charset="0"/>
              </a:rPr>
              <a:t>PROPORTION DES ACCIDENTS DE TRAVAIL DANS LES EFFECTIFS</a:t>
            </a:r>
          </a:p>
          <a:p>
            <a:pPr marL="742950" lvl="1" indent="-285750">
              <a:buFont typeface="Wingdings" panose="05000000000000000000" pitchFamily="2" charset="2"/>
              <a:buChar char="§"/>
            </a:pPr>
            <a:r>
              <a:rPr lang="fr-FR" sz="1100" dirty="0">
                <a:latin typeface="Arial Nova Light" panose="020B0304020202020204" pitchFamily="34" charset="0"/>
              </a:rPr>
              <a:t>PART DES ACCIDENTS DE TRAVAIL ENTRE LES FEMMES ET LES HOMMES </a:t>
            </a:r>
          </a:p>
          <a:p>
            <a:pPr marL="742950" lvl="1" indent="-285750">
              <a:buFont typeface="Wingdings" panose="05000000000000000000" pitchFamily="2" charset="2"/>
              <a:buChar char="§"/>
            </a:pPr>
            <a:r>
              <a:rPr lang="fr-FR" sz="1100" dirty="0">
                <a:latin typeface="Arial Nova Light" panose="020B0304020202020204" pitchFamily="34" charset="0"/>
              </a:rPr>
              <a:t>REPARTITION DES ACCIDENTS DE TRAVAIL PAR SERVICE ENTRE LES FEMMES ET LES HOMMES</a:t>
            </a:r>
          </a:p>
          <a:p>
            <a:pPr marL="800100" lvl="1" indent="-342900">
              <a:buFont typeface="Arial" panose="020B0604020202020204" pitchFamily="34" charset="0"/>
              <a:buChar char="•"/>
            </a:pPr>
            <a:endParaRPr lang="fr-FR" sz="1100" dirty="0">
              <a:latin typeface="Arial Nova Light" panose="020B0304020202020204" pitchFamily="34" charset="0"/>
            </a:endParaRPr>
          </a:p>
        </p:txBody>
      </p:sp>
    </p:spTree>
    <p:extLst>
      <p:ext uri="{BB962C8B-B14F-4D97-AF65-F5344CB8AC3E}">
        <p14:creationId xmlns:p14="http://schemas.microsoft.com/office/powerpoint/2010/main" val="118338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Familles de figurines en bâton se tenant la main">
            <a:extLst>
              <a:ext uri="{FF2B5EF4-FFF2-40B4-BE49-F238E27FC236}">
                <a16:creationId xmlns:a16="http://schemas.microsoft.com/office/drawing/2014/main" id="{D1B06D8D-5358-33F2-CE4A-623DE8C7FA5E}"/>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27660" r="12976" b="-1"/>
          <a:stretch/>
        </p:blipFill>
        <p:spPr>
          <a:xfrm>
            <a:off x="-6" y="10"/>
            <a:ext cx="6099048" cy="6857990"/>
          </a:xfrm>
          <a:prstGeom prst="rect">
            <a:avLst/>
          </a:prstGeom>
        </p:spPr>
      </p:pic>
      <p:pic>
        <p:nvPicPr>
          <p:cNvPr id="6" name="Image 5" descr="Personnes à un entretien d’emploi">
            <a:extLst>
              <a:ext uri="{FF2B5EF4-FFF2-40B4-BE49-F238E27FC236}">
                <a16:creationId xmlns:a16="http://schemas.microsoft.com/office/drawing/2014/main" id="{50F906B2-74D2-2362-B6B6-587FD514CCF4}"/>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28909" r="11786" b="-1"/>
          <a:stretch/>
        </p:blipFill>
        <p:spPr>
          <a:xfrm>
            <a:off x="6099048" y="10"/>
            <a:ext cx="6092952" cy="6857990"/>
          </a:xfrm>
          <a:prstGeom prst="rect">
            <a:avLst/>
          </a:prstGeom>
        </p:spPr>
      </p:pic>
      <p:sp>
        <p:nvSpPr>
          <p:cNvPr id="2" name="ZoneTexte 1">
            <a:extLst>
              <a:ext uri="{FF2B5EF4-FFF2-40B4-BE49-F238E27FC236}">
                <a16:creationId xmlns:a16="http://schemas.microsoft.com/office/drawing/2014/main" id="{45A4B587-B5CC-061D-D206-2982E3CD3855}"/>
              </a:ext>
            </a:extLst>
          </p:cNvPr>
          <p:cNvSpPr txBox="1"/>
          <p:nvPr/>
        </p:nvSpPr>
        <p:spPr>
          <a:xfrm>
            <a:off x="960120" y="640080"/>
            <a:ext cx="10268712" cy="322783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cap="all" spc="120" dirty="0">
                <a:latin typeface="+mj-lt"/>
                <a:ea typeface="+mj-ea"/>
                <a:cs typeface="+mj-cs"/>
              </a:rPr>
              <a:t>EMBAUCHE</a:t>
            </a:r>
          </a:p>
        </p:txBody>
      </p:sp>
    </p:spTree>
    <p:extLst>
      <p:ext uri="{BB962C8B-B14F-4D97-AF65-F5344CB8AC3E}">
        <p14:creationId xmlns:p14="http://schemas.microsoft.com/office/powerpoint/2010/main" val="127745467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Image 17" descr="Une image contenant capture d’écran, cercle, diagramme, Police&#10;&#10;Description générée automatiquement">
            <a:extLst>
              <a:ext uri="{FF2B5EF4-FFF2-40B4-BE49-F238E27FC236}">
                <a16:creationId xmlns:a16="http://schemas.microsoft.com/office/drawing/2014/main" id="{B0932631-16F5-E01D-3DAB-F12501825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1514449"/>
            <a:ext cx="3517119" cy="3822955"/>
          </a:xfrm>
          <a:prstGeom prst="rect">
            <a:avLst/>
          </a:prstGeom>
        </p:spPr>
      </p:pic>
      <p:cxnSp>
        <p:nvCxnSpPr>
          <p:cNvPr id="26" name="Straight Connector 2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Graphique 7">
            <a:extLst>
              <a:ext uri="{FF2B5EF4-FFF2-40B4-BE49-F238E27FC236}">
                <a16:creationId xmlns:a16="http://schemas.microsoft.com/office/drawing/2014/main" id="{CD495C21-3306-F5DF-CC5F-9F0373078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0676" y="2099423"/>
            <a:ext cx="3537345" cy="2653008"/>
          </a:xfrm>
          <a:prstGeom prst="rect">
            <a:avLst/>
          </a:prstGeom>
        </p:spPr>
      </p:pic>
      <p:cxnSp>
        <p:nvCxnSpPr>
          <p:cNvPr id="28" name="Straight Connector 2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5" name="Image 14" descr="Une image contenant capture d’écran, cercle, diagramme, Police">
            <a:extLst>
              <a:ext uri="{FF2B5EF4-FFF2-40B4-BE49-F238E27FC236}">
                <a16:creationId xmlns:a16="http://schemas.microsoft.com/office/drawing/2014/main" id="{1F5E5AE9-5134-521E-5E0D-DC3CA1BBCA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2336" y="1514449"/>
            <a:ext cx="3517120" cy="3822957"/>
          </a:xfrm>
          <a:prstGeom prst="rect">
            <a:avLst/>
          </a:prstGeom>
        </p:spPr>
      </p:pic>
      <p:sp>
        <p:nvSpPr>
          <p:cNvPr id="11" name="ZoneTexte 10">
            <a:extLst>
              <a:ext uri="{FF2B5EF4-FFF2-40B4-BE49-F238E27FC236}">
                <a16:creationId xmlns:a16="http://schemas.microsoft.com/office/drawing/2014/main" id="{D655B7D0-DB95-B416-CA7B-53309D20FA64}"/>
              </a:ext>
            </a:extLst>
          </p:cNvPr>
          <p:cNvSpPr txBox="1"/>
          <p:nvPr/>
        </p:nvSpPr>
        <p:spPr>
          <a:xfrm>
            <a:off x="552450" y="219074"/>
            <a:ext cx="2140144" cy="301194"/>
          </a:xfrm>
          <a:prstGeom prst="rect">
            <a:avLst/>
          </a:prstGeom>
          <a:solidFill>
            <a:schemeClr val="bg1"/>
          </a:solidFill>
        </p:spPr>
        <p:txBody>
          <a:bodyPr wrap="square" rtlCol="0">
            <a:spAutoFit/>
          </a:bodyPr>
          <a:lstStyle/>
          <a:p>
            <a:endParaRPr lang="fr-FR" dirty="0"/>
          </a:p>
        </p:txBody>
      </p:sp>
    </p:spTree>
    <p:extLst>
      <p:ext uri="{BB962C8B-B14F-4D97-AF65-F5344CB8AC3E}">
        <p14:creationId xmlns:p14="http://schemas.microsoft.com/office/powerpoint/2010/main" val="1995818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que 2">
            <a:extLst>
              <a:ext uri="{FF2B5EF4-FFF2-40B4-BE49-F238E27FC236}">
                <a16:creationId xmlns:a16="http://schemas.microsoft.com/office/drawing/2014/main" id="{22F77E5C-6F2B-ABD1-4EE3-06CEA9D5F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8510" y="1131510"/>
            <a:ext cx="4594980" cy="4594980"/>
          </a:xfrm>
          <a:prstGeom prst="rect">
            <a:avLst/>
          </a:prstGeom>
        </p:spPr>
      </p:pic>
    </p:spTree>
    <p:extLst>
      <p:ext uri="{BB962C8B-B14F-4D97-AF65-F5344CB8AC3E}">
        <p14:creationId xmlns:p14="http://schemas.microsoft.com/office/powerpoint/2010/main" val="1714551093"/>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24946</TotalTime>
  <Words>602</Words>
  <Application>Microsoft Office PowerPoint</Application>
  <PresentationFormat>Grand écran</PresentationFormat>
  <Paragraphs>96</Paragraphs>
  <Slides>21</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21</vt:i4>
      </vt:variant>
    </vt:vector>
  </HeadingPairs>
  <TitlesOfParts>
    <vt:vector size="29" baseType="lpstr">
      <vt:lpstr>ADLaM Display</vt:lpstr>
      <vt:lpstr>Arial</vt:lpstr>
      <vt:lpstr>Arial Nova Light</vt:lpstr>
      <vt:lpstr>Franklin Gothic Demi Cond</vt:lpstr>
      <vt:lpstr>Franklin Gothic Medium</vt:lpstr>
      <vt:lpstr>Open Sans Condensed</vt:lpstr>
      <vt:lpstr>Wingdings</vt:lpstr>
      <vt:lpstr>JuxtaposeVTI</vt:lpstr>
      <vt:lpstr>Index de l’égalité femmes/hommes</vt:lpstr>
      <vt:lpstr>Présentation PowerPoint</vt:lpstr>
      <vt:lpstr>Présentation PowerPoint</vt:lpstr>
      <vt:lpstr>KNIME</vt:lpstr>
      <vt:lpstr>Technos &amp; Process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CONDITIONS DE TRAVAIL</vt:lpstr>
      <vt:lpstr>Présentation PowerPoint</vt:lpstr>
      <vt:lpstr>REMUNERATIONS</vt:lpstr>
      <vt:lpstr>Présentation PowerPoint</vt:lpstr>
      <vt:lpstr>Présentation PowerPoint</vt:lpstr>
      <vt:lpstr>Présentation PowerPoint</vt:lpstr>
      <vt:lpstr>SECURITE ET SANTE AU TRAVAIL</vt:lpstr>
      <vt:lpstr>Présentation PowerPoint</vt:lpstr>
      <vt:lpstr>Synthèse/conclusion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Index de l’égalité hommes/femmes  </dc:title>
  <dc:creator>Naziha BOUSSEMAHA</dc:creator>
  <cp:lastModifiedBy>Naziha BOUSSEMAHA</cp:lastModifiedBy>
  <cp:revision>1</cp:revision>
  <dcterms:created xsi:type="dcterms:W3CDTF">2023-12-01T08:39:38Z</dcterms:created>
  <dcterms:modified xsi:type="dcterms:W3CDTF">2024-01-01T23:04:13Z</dcterms:modified>
</cp:coreProperties>
</file>